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17F22E-6C7D-4945-8B59-EBEB1C1F31C4}" v="146" dt="2023-08-16T01:56:25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708" y="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瀬 初之" userId="c52afbd1fdefcb1e" providerId="LiveId" clId="{8017F22E-6C7D-4945-8B59-EBEB1C1F31C4}"/>
    <pc:docChg chg="undo custSel modSld modMainMaster">
      <pc:chgData name="成瀬 初之" userId="c52afbd1fdefcb1e" providerId="LiveId" clId="{8017F22E-6C7D-4945-8B59-EBEB1C1F31C4}" dt="2023-08-16T02:02:31.979" v="1735" actId="1076"/>
      <pc:docMkLst>
        <pc:docMk/>
      </pc:docMkLst>
      <pc:sldChg chg="addSp delSp modSp mod">
        <pc:chgData name="成瀬 初之" userId="c52afbd1fdefcb1e" providerId="LiveId" clId="{8017F22E-6C7D-4945-8B59-EBEB1C1F31C4}" dt="2023-08-16T02:02:31.979" v="1735" actId="1076"/>
        <pc:sldMkLst>
          <pc:docMk/>
          <pc:sldMk cId="3764367269" sldId="256"/>
        </pc:sldMkLst>
        <pc:spChg chg="del mod topLvl">
          <ac:chgData name="成瀬 初之" userId="c52afbd1fdefcb1e" providerId="LiveId" clId="{8017F22E-6C7D-4945-8B59-EBEB1C1F31C4}" dt="2023-08-16T01:56:13.206" v="1699" actId="478"/>
          <ac:spMkLst>
            <pc:docMk/>
            <pc:sldMk cId="3764367269" sldId="256"/>
            <ac:spMk id="3" creationId="{B49EFD4E-6FB7-6901-E096-A8C9C39EFD44}"/>
          </ac:spMkLst>
        </pc:spChg>
        <pc:spChg chg="mod topLvl">
          <ac:chgData name="成瀬 初之" userId="c52afbd1fdefcb1e" providerId="LiveId" clId="{8017F22E-6C7D-4945-8B59-EBEB1C1F31C4}" dt="2023-08-16T02:02:31.979" v="1735" actId="1076"/>
          <ac:spMkLst>
            <pc:docMk/>
            <pc:sldMk cId="3764367269" sldId="256"/>
            <ac:spMk id="4" creationId="{D6AEC1CC-1CFC-10B1-D4FB-CC2044433906}"/>
          </ac:spMkLst>
        </pc:spChg>
        <pc:spChg chg="mod topLvl">
          <ac:chgData name="成瀬 初之" userId="c52afbd1fdefcb1e" providerId="LiveId" clId="{8017F22E-6C7D-4945-8B59-EBEB1C1F31C4}" dt="2023-08-15T11:29:46.169" v="1572" actId="113"/>
          <ac:spMkLst>
            <pc:docMk/>
            <pc:sldMk cId="3764367269" sldId="256"/>
            <ac:spMk id="5" creationId="{3E5CE3BB-EEAA-ADC6-CFD0-5BAA8841438C}"/>
          </ac:spMkLst>
        </pc:spChg>
        <pc:spChg chg="mod">
          <ac:chgData name="成瀬 初之" userId="c52afbd1fdefcb1e" providerId="LiveId" clId="{8017F22E-6C7D-4945-8B59-EBEB1C1F31C4}" dt="2023-08-15T11:29:40.941" v="1571" actId="14100"/>
          <ac:spMkLst>
            <pc:docMk/>
            <pc:sldMk cId="3764367269" sldId="256"/>
            <ac:spMk id="6" creationId="{810A70B2-F986-662F-DA6E-153B097B06A9}"/>
          </ac:spMkLst>
        </pc:spChg>
        <pc:spChg chg="mod">
          <ac:chgData name="成瀬 初之" userId="c52afbd1fdefcb1e" providerId="LiveId" clId="{8017F22E-6C7D-4945-8B59-EBEB1C1F31C4}" dt="2023-08-15T11:31:12.741" v="1647" actId="1076"/>
          <ac:spMkLst>
            <pc:docMk/>
            <pc:sldMk cId="3764367269" sldId="256"/>
            <ac:spMk id="7" creationId="{78D4A021-F81D-F914-3645-503853E8819D}"/>
          </ac:spMkLst>
        </pc:spChg>
        <pc:spChg chg="mod or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8" creationId="{D093D172-A6A1-AC3A-A27B-7C9F8DABF7CA}"/>
          </ac:spMkLst>
        </pc:spChg>
        <pc:spChg chg="mod">
          <ac:chgData name="成瀬 初之" userId="c52afbd1fdefcb1e" providerId="LiveId" clId="{8017F22E-6C7D-4945-8B59-EBEB1C1F31C4}" dt="2023-08-15T10:35:24.224" v="46" actId="164"/>
          <ac:spMkLst>
            <pc:docMk/>
            <pc:sldMk cId="3764367269" sldId="256"/>
            <ac:spMk id="9" creationId="{1C3353D9-BF32-2BBB-3BAC-43F95E212392}"/>
          </ac:spMkLst>
        </pc:spChg>
        <pc:spChg chg="add mod">
          <ac:chgData name="成瀬 初之" userId="c52afbd1fdefcb1e" providerId="LiveId" clId="{8017F22E-6C7D-4945-8B59-EBEB1C1F31C4}" dt="2023-08-15T10:35:24.224" v="46" actId="164"/>
          <ac:spMkLst>
            <pc:docMk/>
            <pc:sldMk cId="3764367269" sldId="256"/>
            <ac:spMk id="10" creationId="{61E63369-4C72-0811-FB88-EF9E62430FAB}"/>
          </ac:spMkLst>
        </pc:spChg>
        <pc:spChg chg="add mod">
          <ac:chgData name="成瀬 初之" userId="c52afbd1fdefcb1e" providerId="LiveId" clId="{8017F22E-6C7D-4945-8B59-EBEB1C1F31C4}" dt="2023-08-15T10:35:24.224" v="46" actId="164"/>
          <ac:spMkLst>
            <pc:docMk/>
            <pc:sldMk cId="3764367269" sldId="256"/>
            <ac:spMk id="11" creationId="{703500BB-F234-5B96-E45C-604597AFC4DF}"/>
          </ac:spMkLst>
        </pc:spChg>
        <pc:spChg chg="mod topLvl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14" creationId="{2903A8F5-0941-0007-CC03-9781D4945C09}"/>
          </ac:spMkLst>
        </pc:spChg>
        <pc:spChg chg="mod topLvl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15" creationId="{51FF05CA-64B0-DF42-6416-9202D548687B}"/>
          </ac:spMkLst>
        </pc:spChg>
        <pc:spChg chg="mod topLvl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16" creationId="{D2DCE4F9-3207-532C-A9FB-467AD8C9BBEB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7" creationId="{F52BE135-D5C2-16B2-5194-2622A504DA80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8" creationId="{51961904-88D3-EC76-791F-BE543B8BBA2F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9" creationId="{2506861E-7519-AB22-B2A0-19F888E14652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0" creationId="{29603EC5-37E0-1712-39F9-3A920DBE0F6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1" creationId="{0D4C583F-1DFF-6624-ABA1-B5D1082EF082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2" creationId="{9DE2AF4B-75CC-F19D-852D-E45C941D3AEA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3" creationId="{A9A6BEFE-C486-815C-72FE-2C0FA79790A8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6" creationId="{9430A166-B6DA-6951-1099-7D2C3B7B8C6F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27" creationId="{4AFA7FB0-875A-844D-766F-464F0D28ED40}"/>
          </ac:spMkLst>
        </pc:spChg>
        <pc:spChg chg="add del mod">
          <ac:chgData name="成瀬 初之" userId="c52afbd1fdefcb1e" providerId="LiveId" clId="{8017F22E-6C7D-4945-8B59-EBEB1C1F31C4}" dt="2023-08-15T10:45:46.651" v="209" actId="478"/>
          <ac:spMkLst>
            <pc:docMk/>
            <pc:sldMk cId="3764367269" sldId="256"/>
            <ac:spMk id="28" creationId="{D55B4994-3C58-BF01-B3E7-CB0EECDDFAF6}"/>
          </ac:spMkLst>
        </pc:spChg>
        <pc:spChg chg="add mod">
          <ac:chgData name="成瀬 初之" userId="c52afbd1fdefcb1e" providerId="LiveId" clId="{8017F22E-6C7D-4945-8B59-EBEB1C1F31C4}" dt="2023-08-15T11:22:39.056" v="1398" actId="1036"/>
          <ac:spMkLst>
            <pc:docMk/>
            <pc:sldMk cId="3764367269" sldId="256"/>
            <ac:spMk id="29" creationId="{18ECF369-ECB7-875F-314B-41E1F094CD3B}"/>
          </ac:spMkLst>
        </pc:spChg>
        <pc:spChg chg="add mod">
          <ac:chgData name="成瀬 初之" userId="c52afbd1fdefcb1e" providerId="LiveId" clId="{8017F22E-6C7D-4945-8B59-EBEB1C1F31C4}" dt="2023-08-15T11:22:23.049" v="1383" actId="14100"/>
          <ac:spMkLst>
            <pc:docMk/>
            <pc:sldMk cId="3764367269" sldId="256"/>
            <ac:spMk id="30" creationId="{96B5FFA6-E6CF-106A-17C1-402FFB3E1575}"/>
          </ac:spMkLst>
        </pc:spChg>
        <pc:spChg chg="add mod">
          <ac:chgData name="成瀬 初之" userId="c52afbd1fdefcb1e" providerId="LiveId" clId="{8017F22E-6C7D-4945-8B59-EBEB1C1F31C4}" dt="2023-08-15T11:22:29.572" v="1393" actId="1076"/>
          <ac:spMkLst>
            <pc:docMk/>
            <pc:sldMk cId="3764367269" sldId="256"/>
            <ac:spMk id="31" creationId="{625C5A8A-BC97-2F9E-E182-6135B7C03A3A}"/>
          </ac:spMkLst>
        </pc:spChg>
        <pc:spChg chg="add mod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32" creationId="{395C3C54-C0FC-8767-0D3E-EC436EA1B84A}"/>
          </ac:spMkLst>
        </pc:spChg>
        <pc:spChg chg="add mod">
          <ac:chgData name="成瀬 初之" userId="c52afbd1fdefcb1e" providerId="LiveId" clId="{8017F22E-6C7D-4945-8B59-EBEB1C1F31C4}" dt="2023-08-15T10:48:37.406" v="303" actId="164"/>
          <ac:spMkLst>
            <pc:docMk/>
            <pc:sldMk cId="3764367269" sldId="256"/>
            <ac:spMk id="33" creationId="{AE0E1CB6-4EEC-0D00-1376-A6F10AA1C02F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36" creationId="{B2F0327A-83B5-298C-A5B7-E9A3F4FBDFC7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37" creationId="{0554EB17-156B-A2EC-A1F4-76B84B88A085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38" creationId="{A6F0D30D-B668-AF95-80FF-D1677B4518BC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39" creationId="{8F0C0A51-2276-3EC4-695C-D74ADCDA53F4}"/>
          </ac:spMkLst>
        </pc:spChg>
        <pc:spChg chg="mod">
          <ac:chgData name="成瀬 初之" userId="c52afbd1fdefcb1e" providerId="LiveId" clId="{8017F22E-6C7D-4945-8B59-EBEB1C1F31C4}" dt="2023-08-15T10:48:39.137" v="304"/>
          <ac:spMkLst>
            <pc:docMk/>
            <pc:sldMk cId="3764367269" sldId="256"/>
            <ac:spMk id="40" creationId="{534B46E1-C24C-BC66-AEED-175758DF9EC2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41" creationId="{855FFD9B-E3DE-A2C8-A6ED-FFB46CD9E1EF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42" creationId="{C7280B20-9E5D-EB8E-B859-B55DEC4BF8F1}"/>
          </ac:spMkLst>
        </pc:spChg>
        <pc:spChg chg="add del mod">
          <ac:chgData name="成瀬 初之" userId="c52afbd1fdefcb1e" providerId="LiveId" clId="{8017F22E-6C7D-4945-8B59-EBEB1C1F31C4}" dt="2023-08-15T10:49:55.989" v="387" actId="478"/>
          <ac:spMkLst>
            <pc:docMk/>
            <pc:sldMk cId="3764367269" sldId="256"/>
            <ac:spMk id="43" creationId="{39B771E3-5E41-9A4D-C123-8151A3150C51}"/>
          </ac:spMkLst>
        </pc:spChg>
        <pc:spChg chg="add mod or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44" creationId="{53022A2A-D209-26CB-96B1-3FEDE5411DF0}"/>
          </ac:spMkLst>
        </pc:spChg>
        <pc:spChg chg="add mod">
          <ac:chgData name="成瀬 初之" userId="c52afbd1fdefcb1e" providerId="LiveId" clId="{8017F22E-6C7D-4945-8B59-EBEB1C1F31C4}" dt="2023-08-15T11:31:28.611" v="1667" actId="1076"/>
          <ac:spMkLst>
            <pc:docMk/>
            <pc:sldMk cId="3764367269" sldId="256"/>
            <ac:spMk id="46" creationId="{AAED0433-8B1A-CC5C-94D2-515F18963476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62" creationId="{E1DBB8DC-C6D9-9E72-30DB-A179CA7C2100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63" creationId="{197D8813-A7DE-19AC-9C07-D9769A48C257}"/>
          </ac:spMkLst>
        </pc:spChg>
        <pc:spChg chg="add del mod">
          <ac:chgData name="成瀬 初之" userId="c52afbd1fdefcb1e" providerId="LiveId" clId="{8017F22E-6C7D-4945-8B59-EBEB1C1F31C4}" dt="2023-08-15T10:55:36.614" v="644" actId="478"/>
          <ac:spMkLst>
            <pc:docMk/>
            <pc:sldMk cId="3764367269" sldId="256"/>
            <ac:spMk id="69" creationId="{57BFDEF0-EDE7-34DA-0672-8DCABC4202B7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70" creationId="{2C0E0D0D-107B-AD65-4386-F8584DF26A1D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71" creationId="{0F0A7D3A-6F56-AF93-9CCD-FBC7065168A5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79" creationId="{2235E0B1-15C4-A405-2DB5-062C34FB7183}"/>
          </ac:spMkLst>
        </pc:spChg>
        <pc:spChg chg="add mod topLvl">
          <ac:chgData name="成瀬 初之" userId="c52afbd1fdefcb1e" providerId="LiveId" clId="{8017F22E-6C7D-4945-8B59-EBEB1C1F31C4}" dt="2023-08-15T11:25:22.455" v="1468" actId="164"/>
          <ac:spMkLst>
            <pc:docMk/>
            <pc:sldMk cId="3764367269" sldId="256"/>
            <ac:spMk id="80" creationId="{FE7266B5-A1A7-DB12-1C0B-86824F49022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91" creationId="{4BB04566-A9E6-F5E8-1B15-48CEBE9725CF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93" creationId="{CF3183DD-998C-B088-9130-12AABD5D1A02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94" creationId="{B7C8BE0C-ACE3-8263-4DE8-A00FCFF55B17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01" creationId="{99EFBD6E-7209-755B-EAE9-141459A691D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08" creationId="{EBF6D619-BE59-B330-376D-A5AB830D29F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09" creationId="{3614DA3E-31F4-E948-55B5-D77946D4F4B8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10" creationId="{ABC80817-0058-0714-7786-EBF08F1AAE3D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11" creationId="{1C43CBE5-3342-FBF4-E410-02976317AEF9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24" creationId="{CF10F5B2-5C6C-E062-E18F-087818F3BBE7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25" creationId="{92601144-3740-8720-86FD-03033A6562A7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26" creationId="{C8ED88FF-A455-6DF2-678E-5D2DC54885DB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27" creationId="{ED4C6BEB-9F57-7301-FFC9-4FCD05125F36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46" creationId="{F2D58A99-EDD3-CEAF-0806-4CF1FF31BEC7}"/>
          </ac:spMkLst>
        </pc:spChg>
        <pc:spChg chg="add mod">
          <ac:chgData name="成瀬 初之" userId="c52afbd1fdefcb1e" providerId="LiveId" clId="{8017F22E-6C7D-4945-8B59-EBEB1C1F31C4}" dt="2023-08-15T11:24:47.019" v="1462" actId="164"/>
          <ac:spMkLst>
            <pc:docMk/>
            <pc:sldMk cId="3764367269" sldId="256"/>
            <ac:spMk id="165" creationId="{A9FEB608-B933-B2CB-8C2D-BDB3B2A396B1}"/>
          </ac:spMkLst>
        </pc:spChg>
        <pc:spChg chg="add mod">
          <ac:chgData name="成瀬 初之" userId="c52afbd1fdefcb1e" providerId="LiveId" clId="{8017F22E-6C7D-4945-8B59-EBEB1C1F31C4}" dt="2023-08-15T11:24:47.019" v="1462" actId="164"/>
          <ac:spMkLst>
            <pc:docMk/>
            <pc:sldMk cId="3764367269" sldId="256"/>
            <ac:spMk id="166" creationId="{64AA43BE-76CA-E610-3058-E6E88F4C520E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73" creationId="{3AC1955D-87F5-AF3F-931F-BB857A638C45}"/>
          </ac:spMkLst>
        </pc:spChg>
        <pc:spChg chg="add mod">
          <ac:chgData name="成瀬 初之" userId="c52afbd1fdefcb1e" providerId="LiveId" clId="{8017F22E-6C7D-4945-8B59-EBEB1C1F31C4}" dt="2023-08-15T11:20:19.046" v="1307" actId="1036"/>
          <ac:spMkLst>
            <pc:docMk/>
            <pc:sldMk cId="3764367269" sldId="256"/>
            <ac:spMk id="174" creationId="{FAA1F802-EDF8-3F17-BE81-D3C3539965E5}"/>
          </ac:spMkLst>
        </pc:spChg>
        <pc:spChg chg="add mod">
          <ac:chgData name="成瀬 初之" userId="c52afbd1fdefcb1e" providerId="LiveId" clId="{8017F22E-6C7D-4945-8B59-EBEB1C1F31C4}" dt="2023-08-15T11:32:14.407" v="1695" actId="1038"/>
          <ac:spMkLst>
            <pc:docMk/>
            <pc:sldMk cId="3764367269" sldId="256"/>
            <ac:spMk id="178" creationId="{F219F727-C5E5-275B-C7A7-D0D6C27F01E6}"/>
          </ac:spMkLst>
        </pc:spChg>
        <pc:spChg chg="add mod">
          <ac:chgData name="成瀬 初之" userId="c52afbd1fdefcb1e" providerId="LiveId" clId="{8017F22E-6C7D-4945-8B59-EBEB1C1F31C4}" dt="2023-08-15T11:29:49.977" v="1573" actId="113"/>
          <ac:spMkLst>
            <pc:docMk/>
            <pc:sldMk cId="3764367269" sldId="256"/>
            <ac:spMk id="180" creationId="{DE88A90D-6071-950B-6104-6918C535182E}"/>
          </ac:spMkLst>
        </pc:spChg>
        <pc:spChg chg="add mod">
          <ac:chgData name="成瀬 初之" userId="c52afbd1fdefcb1e" providerId="LiveId" clId="{8017F22E-6C7D-4945-8B59-EBEB1C1F31C4}" dt="2023-08-15T11:30:57.661" v="1638" actId="1038"/>
          <ac:spMkLst>
            <pc:docMk/>
            <pc:sldMk cId="3764367269" sldId="256"/>
            <ac:spMk id="183" creationId="{A15580E1-2793-7530-DBEC-1D905A4EEFE6}"/>
          </ac:spMkLst>
        </pc:spChg>
        <pc:grpChg chg="add del mod">
          <ac:chgData name="成瀬 初之" userId="c52afbd1fdefcb1e" providerId="LiveId" clId="{8017F22E-6C7D-4945-8B59-EBEB1C1F31C4}" dt="2023-08-16T01:56:10.283" v="1698" actId="165"/>
          <ac:grpSpMkLst>
            <pc:docMk/>
            <pc:sldMk cId="3764367269" sldId="256"/>
            <ac:grpSpMk id="2" creationId="{C8533881-BF75-2222-56BE-85329FB398CD}"/>
          </ac:grpSpMkLst>
        </pc:grpChg>
        <pc:grpChg chg="add del mod">
          <ac:chgData name="成瀬 初之" userId="c52afbd1fdefcb1e" providerId="LiveId" clId="{8017F22E-6C7D-4945-8B59-EBEB1C1F31C4}" dt="2023-08-15T10:47:41.515" v="254" actId="478"/>
          <ac:grpSpMkLst>
            <pc:docMk/>
            <pc:sldMk cId="3764367269" sldId="256"/>
            <ac:grpSpMk id="12" creationId="{3280C232-107E-8600-7B8D-57CAAAE13B56}"/>
          </ac:grpSpMkLst>
        </pc:grpChg>
        <pc:grpChg chg="add del mod">
          <ac:chgData name="成瀬 初之" userId="c52afbd1fdefcb1e" providerId="LiveId" clId="{8017F22E-6C7D-4945-8B59-EBEB1C1F31C4}" dt="2023-08-15T10:47:48.652" v="255" actId="165"/>
          <ac:grpSpMkLst>
            <pc:docMk/>
            <pc:sldMk cId="3764367269" sldId="256"/>
            <ac:grpSpMk id="13" creationId="{883DFEB1-34BB-DDF8-791B-F5FC44201D04}"/>
          </ac:grpSpMkLst>
        </pc:grpChg>
        <pc:grpChg chg="add mod">
          <ac:chgData name="成瀬 初之" userId="c52afbd1fdefcb1e" providerId="LiveId" clId="{8017F22E-6C7D-4945-8B59-EBEB1C1F31C4}" dt="2023-08-15T11:20:19.046" v="1307" actId="1036"/>
          <ac:grpSpMkLst>
            <pc:docMk/>
            <pc:sldMk cId="3764367269" sldId="256"/>
            <ac:grpSpMk id="34" creationId="{1E2CDA60-A520-01A1-A385-2096DCD785CE}"/>
          </ac:grpSpMkLst>
        </pc:grpChg>
        <pc:grpChg chg="add mod">
          <ac:chgData name="成瀬 初之" userId="c52afbd1fdefcb1e" providerId="LiveId" clId="{8017F22E-6C7D-4945-8B59-EBEB1C1F31C4}" dt="2023-08-15T11:20:19.046" v="1307" actId="1036"/>
          <ac:grpSpMkLst>
            <pc:docMk/>
            <pc:sldMk cId="3764367269" sldId="256"/>
            <ac:grpSpMk id="35" creationId="{6076060E-6D41-4F4E-4DEB-762F5A1F2173}"/>
          </ac:grpSpMkLst>
        </pc:grpChg>
        <pc:grpChg chg="add del mod">
          <ac:chgData name="成瀬 初之" userId="c52afbd1fdefcb1e" providerId="LiveId" clId="{8017F22E-6C7D-4945-8B59-EBEB1C1F31C4}" dt="2023-08-15T11:10:38.532" v="1084" actId="165"/>
          <ac:grpSpMkLst>
            <pc:docMk/>
            <pc:sldMk cId="3764367269" sldId="256"/>
            <ac:grpSpMk id="92" creationId="{BD31F24B-BC03-CA57-E3B1-B30C5F090D20}"/>
          </ac:grpSpMkLst>
        </pc:grpChg>
        <pc:grpChg chg="add mod">
          <ac:chgData name="成瀬 初之" userId="c52afbd1fdefcb1e" providerId="LiveId" clId="{8017F22E-6C7D-4945-8B59-EBEB1C1F31C4}" dt="2023-08-15T11:31:36.436" v="1668" actId="1076"/>
          <ac:grpSpMkLst>
            <pc:docMk/>
            <pc:sldMk cId="3764367269" sldId="256"/>
            <ac:grpSpMk id="179" creationId="{89BD1206-3EAE-3B1F-3AAF-8A3BB4391AC3}"/>
          </ac:grpSpMkLst>
        </pc:grpChg>
        <pc:grpChg chg="add mod">
          <ac:chgData name="成瀬 初之" userId="c52afbd1fdefcb1e" providerId="LiveId" clId="{8017F22E-6C7D-4945-8B59-EBEB1C1F31C4}" dt="2023-08-15T11:31:41.564" v="1676" actId="1035"/>
          <ac:grpSpMkLst>
            <pc:docMk/>
            <pc:sldMk cId="3764367269" sldId="256"/>
            <ac:grpSpMk id="182" creationId="{0CF85CA1-0D40-3E87-55B7-FAE7A7577899}"/>
          </ac:grpSpMkLst>
        </pc:grpChg>
        <pc:grpChg chg="add mod">
          <ac:chgData name="成瀬 初之" userId="c52afbd1fdefcb1e" providerId="LiveId" clId="{8017F22E-6C7D-4945-8B59-EBEB1C1F31C4}" dt="2023-08-15T11:31:12.741" v="1647" actId="1076"/>
          <ac:grpSpMkLst>
            <pc:docMk/>
            <pc:sldMk cId="3764367269" sldId="256"/>
            <ac:grpSpMk id="184" creationId="{EF2E0E5E-5703-9F70-DCB4-E883CA2C548E}"/>
          </ac:grpSpMkLst>
        </pc:grp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25" creationId="{37A8FA2B-3801-E035-2A5C-AD1115A30F4F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45" creationId="{C35EEBB1-9472-60C7-C466-04473E45A243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48" creationId="{A7583A06-8F29-11F9-F60C-FDE930BEF9E6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53" creationId="{F7C9EB05-124D-6822-3B32-A4B7AA6F3B21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58" creationId="{DD13B4A8-319F-3D4E-B29D-6E91692E8FA1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65" creationId="{5AABC040-70FF-34AF-0EE7-8866A157B579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66" creationId="{404B3C7D-E7D9-960B-12D9-275AFF482775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72" creationId="{D2AF51CF-86A5-D0D9-2AA0-4A05C37996D4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75" creationId="{A16866C1-272B-FA55-B2DE-15E5E484D711}"/>
          </ac:cxnSpMkLst>
        </pc:cxnChg>
        <pc:cxnChg chg="add mod topLvl">
          <ac:chgData name="成瀬 初之" userId="c52afbd1fdefcb1e" providerId="LiveId" clId="{8017F22E-6C7D-4945-8B59-EBEB1C1F31C4}" dt="2023-08-15T11:31:41.564" v="1676" actId="1035"/>
          <ac:cxnSpMkLst>
            <pc:docMk/>
            <pc:sldMk cId="3764367269" sldId="256"/>
            <ac:cxnSpMk id="81" creationId="{E0D1A77A-ABF4-E793-51AE-691978B32179}"/>
          </ac:cxnSpMkLst>
        </pc:cxnChg>
        <pc:cxnChg chg="add mod topLvl">
          <ac:chgData name="成瀬 初之" userId="c52afbd1fdefcb1e" providerId="LiveId" clId="{8017F22E-6C7D-4945-8B59-EBEB1C1F31C4}" dt="2023-08-15T11:25:22.455" v="1468" actId="164"/>
          <ac:cxnSpMkLst>
            <pc:docMk/>
            <pc:sldMk cId="3764367269" sldId="256"/>
            <ac:cxnSpMk id="86" creationId="{184735A7-FE27-5AC2-566D-83040A12E45D}"/>
          </ac:cxnSpMkLst>
        </pc:cxnChg>
        <pc:cxnChg chg="add mod">
          <ac:chgData name="成瀬 初之" userId="c52afbd1fdefcb1e" providerId="LiveId" clId="{8017F22E-6C7D-4945-8B59-EBEB1C1F31C4}" dt="2023-08-15T11:29:40.941" v="1571" actId="14100"/>
          <ac:cxnSpMkLst>
            <pc:docMk/>
            <pc:sldMk cId="3764367269" sldId="256"/>
            <ac:cxnSpMk id="95" creationId="{81D3A08D-3C62-500B-0766-A9C9EC33CCDC}"/>
          </ac:cxnSpMkLst>
        </pc:cxnChg>
        <pc:cxnChg chg="add mod">
          <ac:chgData name="成瀬 初之" userId="c52afbd1fdefcb1e" providerId="LiveId" clId="{8017F22E-6C7D-4945-8B59-EBEB1C1F31C4}" dt="2023-08-15T11:29:40.941" v="1571" actId="14100"/>
          <ac:cxnSpMkLst>
            <pc:docMk/>
            <pc:sldMk cId="3764367269" sldId="256"/>
            <ac:cxnSpMk id="98" creationId="{BB53845B-2E8E-843C-279D-F29BC574EC72}"/>
          </ac:cxnSpMkLst>
        </pc:cxnChg>
        <pc:cxnChg chg="add mod">
          <ac:chgData name="成瀬 初之" userId="c52afbd1fdefcb1e" providerId="LiveId" clId="{8017F22E-6C7D-4945-8B59-EBEB1C1F31C4}" dt="2023-08-15T11:29:40.941" v="1571" actId="14100"/>
          <ac:cxnSpMkLst>
            <pc:docMk/>
            <pc:sldMk cId="3764367269" sldId="256"/>
            <ac:cxnSpMk id="102" creationId="{0E595D49-E344-C314-C324-1155AE0464C5}"/>
          </ac:cxnSpMkLst>
        </pc:cxnChg>
        <pc:cxnChg chg="add mod">
          <ac:chgData name="成瀬 初之" userId="c52afbd1fdefcb1e" providerId="LiveId" clId="{8017F22E-6C7D-4945-8B59-EBEB1C1F31C4}" dt="2023-08-15T11:29:40.941" v="1571" actId="14100"/>
          <ac:cxnSpMkLst>
            <pc:docMk/>
            <pc:sldMk cId="3764367269" sldId="256"/>
            <ac:cxnSpMk id="105" creationId="{546350C8-F83A-B261-C356-51D1AB512894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12" creationId="{73CE030D-EB65-1910-7733-8B63F7B864EB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15" creationId="{45133B0A-E85F-8725-B084-A43112502BCD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18" creationId="{95270C8D-A0E8-2621-F818-5C711A7151E8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21" creationId="{22D22B62-31C3-85DF-6875-02F358A3CD90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28" creationId="{66490275-0ECF-792C-4B88-E0BC1A781841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31" creationId="{42A351F7-C6BD-7AFC-5824-24C5D40AD630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34" creationId="{FC4F0D3D-18AD-89CE-F88C-FC3548C586DD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37" creationId="{048CE109-F063-66B8-D736-3262EBCD18C6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50" creationId="{50227CFD-94EB-C3AA-2216-D41EFC8A7A8B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53" creationId="{A0DCD3BC-71CD-72C3-B17C-8561FE0CFC4B}"/>
          </ac:cxnSpMkLst>
        </pc:cxnChg>
        <pc:cxnChg chg="add mod">
          <ac:chgData name="成瀬 初之" userId="c52afbd1fdefcb1e" providerId="LiveId" clId="{8017F22E-6C7D-4945-8B59-EBEB1C1F31C4}" dt="2023-08-15T11:24:47.019" v="1462" actId="164"/>
          <ac:cxnSpMkLst>
            <pc:docMk/>
            <pc:sldMk cId="3764367269" sldId="256"/>
            <ac:cxnSpMk id="168" creationId="{F376D3CE-32A5-64B7-46CF-FDF6EF51CB02}"/>
          </ac:cxnSpMkLst>
        </pc:cxnChg>
        <pc:cxnChg chg="add mod">
          <ac:chgData name="成瀬 初之" userId="c52afbd1fdefcb1e" providerId="LiveId" clId="{8017F22E-6C7D-4945-8B59-EBEB1C1F31C4}" dt="2023-08-15T11:24:47.019" v="1462" actId="164"/>
          <ac:cxnSpMkLst>
            <pc:docMk/>
            <pc:sldMk cId="3764367269" sldId="256"/>
            <ac:cxnSpMk id="170" creationId="{D67A06AD-44FE-00A2-9D4C-D94F4EDFB3E4}"/>
          </ac:cxnSpMkLst>
        </pc:cxnChg>
        <pc:cxnChg chg="add mod">
          <ac:chgData name="成瀬 初之" userId="c52afbd1fdefcb1e" providerId="LiveId" clId="{8017F22E-6C7D-4945-8B59-EBEB1C1F31C4}" dt="2023-08-15T11:20:19.046" v="1307" actId="1036"/>
          <ac:cxnSpMkLst>
            <pc:docMk/>
            <pc:sldMk cId="3764367269" sldId="256"/>
            <ac:cxnSpMk id="175" creationId="{F85CBB8E-7DDC-8482-2639-C075359A19DA}"/>
          </ac:cxnSpMkLst>
        </pc:cxnChg>
      </pc:sldChg>
      <pc:sldMasterChg chg="modSldLayout">
        <pc:chgData name="成瀬 初之" userId="c52afbd1fdefcb1e" providerId="LiveId" clId="{8017F22E-6C7D-4945-8B59-EBEB1C1F31C4}" dt="2023-08-15T11:20:44.148" v="1310" actId="2085"/>
        <pc:sldMasterMkLst>
          <pc:docMk/>
          <pc:sldMasterMk cId="4044238391" sldId="2147483672"/>
        </pc:sldMasterMkLst>
        <pc:sldLayoutChg chg="addSp modSp mod">
          <pc:chgData name="成瀬 初之" userId="c52afbd1fdefcb1e" providerId="LiveId" clId="{8017F22E-6C7D-4945-8B59-EBEB1C1F31C4}" dt="2023-08-15T11:20:44.148" v="1310" actId="2085"/>
          <pc:sldLayoutMkLst>
            <pc:docMk/>
            <pc:sldMasterMk cId="4044238391" sldId="2147483672"/>
            <pc:sldLayoutMk cId="4242464791" sldId="2147483673"/>
          </pc:sldLayoutMkLst>
          <pc:spChg chg="add mod">
            <ac:chgData name="成瀬 初之" userId="c52afbd1fdefcb1e" providerId="LiveId" clId="{8017F22E-6C7D-4945-8B59-EBEB1C1F31C4}" dt="2023-08-15T11:20:44.148" v="1310" actId="2085"/>
            <ac:spMkLst>
              <pc:docMk/>
              <pc:sldMasterMk cId="4044238391" sldId="2147483672"/>
              <pc:sldLayoutMk cId="4242464791" sldId="2147483673"/>
              <ac:spMk id="7" creationId="{DF23B220-B8F1-72D2-33AD-2711675B89CA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23B220-B8F1-72D2-33AD-2711675B89CA}"/>
              </a:ext>
            </a:extLst>
          </p:cNvPr>
          <p:cNvSpPr/>
          <p:nvPr userDrawn="1"/>
        </p:nvSpPr>
        <p:spPr>
          <a:xfrm>
            <a:off x="0" y="0"/>
            <a:ext cx="6858000" cy="5274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464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079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880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426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49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3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5483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225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2903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719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43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DCD0B-767D-4332-B143-8052B1A8AB18}" type="datetimeFigureOut">
              <a:rPr kumimoji="1" lang="ja-JP" altLang="en-US" smtClean="0"/>
              <a:t>2023/8/16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17DB-4C38-4C1A-B919-F0A7F78DD6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23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10A70B2-F986-662F-DA6E-153B097B06A9}"/>
              </a:ext>
            </a:extLst>
          </p:cNvPr>
          <p:cNvSpPr txBox="1"/>
          <p:nvPr/>
        </p:nvSpPr>
        <p:spPr>
          <a:xfrm>
            <a:off x="5122332" y="4865508"/>
            <a:ext cx="1470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プロモーション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戦略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8D4A021-F81D-F914-3645-503853E8819D}"/>
              </a:ext>
            </a:extLst>
          </p:cNvPr>
          <p:cNvSpPr txBox="1"/>
          <p:nvPr/>
        </p:nvSpPr>
        <p:spPr>
          <a:xfrm>
            <a:off x="602104" y="7090440"/>
            <a:ext cx="1747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マーケティング</a:t>
            </a:r>
            <a:endParaRPr kumimoji="1" lang="en-US" altLang="ja-JP" b="1" dirty="0"/>
          </a:p>
          <a:p>
            <a:r>
              <a:rPr kumimoji="1" lang="ja-JP" altLang="en-US" dirty="0"/>
              <a:t> ・インターナル</a:t>
            </a:r>
            <a:endParaRPr kumimoji="1" lang="en-US" altLang="ja-JP" dirty="0"/>
          </a:p>
          <a:p>
            <a:r>
              <a:rPr kumimoji="1" lang="ja-JP" altLang="en-US" dirty="0"/>
              <a:t> ・エクスターナル</a:t>
            </a:r>
            <a:endParaRPr kumimoji="1" lang="en-US" altLang="ja-JP" dirty="0"/>
          </a:p>
          <a:p>
            <a:r>
              <a:rPr kumimoji="1" lang="ja-JP" altLang="en-US" dirty="0"/>
              <a:t> ・インタラクティブ</a:t>
            </a:r>
            <a:endParaRPr kumimoji="1" lang="en-US" altLang="ja-JP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52BE135-D5C2-16B2-5194-2622A504DA80}"/>
              </a:ext>
            </a:extLst>
          </p:cNvPr>
          <p:cNvSpPr txBox="1"/>
          <p:nvPr/>
        </p:nvSpPr>
        <p:spPr>
          <a:xfrm>
            <a:off x="1048808" y="672911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S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1961904-88D3-EC76-791F-BE543B8BBA2F}"/>
              </a:ext>
            </a:extLst>
          </p:cNvPr>
          <p:cNvSpPr txBox="1"/>
          <p:nvPr/>
        </p:nvSpPr>
        <p:spPr>
          <a:xfrm>
            <a:off x="1048808" y="1408687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Ｗ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506861E-7519-AB22-B2A0-19F888E14652}"/>
              </a:ext>
            </a:extLst>
          </p:cNvPr>
          <p:cNvSpPr txBox="1"/>
          <p:nvPr/>
        </p:nvSpPr>
        <p:spPr>
          <a:xfrm>
            <a:off x="4955754" y="653738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O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9603EC5-37E0-1712-39F9-3A920DBE0F6D}"/>
              </a:ext>
            </a:extLst>
          </p:cNvPr>
          <p:cNvSpPr txBox="1"/>
          <p:nvPr/>
        </p:nvSpPr>
        <p:spPr>
          <a:xfrm>
            <a:off x="4955754" y="1389514"/>
            <a:ext cx="853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T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D4C583F-1DFF-6624-ABA1-B5D1082EF082}"/>
              </a:ext>
            </a:extLst>
          </p:cNvPr>
          <p:cNvSpPr txBox="1"/>
          <p:nvPr/>
        </p:nvSpPr>
        <p:spPr>
          <a:xfrm>
            <a:off x="819784" y="1729948"/>
            <a:ext cx="23075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VRIO/</a:t>
            </a:r>
            <a:r>
              <a:rPr kumimoji="1" lang="ja-JP" altLang="en-US" dirty="0"/>
              <a:t>バリューチェーン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DE2AF4B-75CC-F19D-852D-E45C941D3AEA}"/>
              </a:ext>
            </a:extLst>
          </p:cNvPr>
          <p:cNvSpPr txBox="1"/>
          <p:nvPr/>
        </p:nvSpPr>
        <p:spPr>
          <a:xfrm>
            <a:off x="4195762" y="1737189"/>
            <a:ext cx="22926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PEST/5</a:t>
            </a:r>
            <a:r>
              <a:rPr kumimoji="1" lang="ja-JP" altLang="en-US" dirty="0"/>
              <a:t>フォース</a:t>
            </a:r>
            <a:r>
              <a:rPr kumimoji="1" lang="en-US" altLang="ja-JP" dirty="0"/>
              <a:t>/</a:t>
            </a:r>
            <a:r>
              <a:rPr kumimoji="1" lang="ja-JP" altLang="en-US" dirty="0"/>
              <a:t>商圏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A9A6BEFE-C486-815C-72FE-2C0FA79790A8}"/>
              </a:ext>
            </a:extLst>
          </p:cNvPr>
          <p:cNvSpPr txBox="1"/>
          <p:nvPr/>
        </p:nvSpPr>
        <p:spPr>
          <a:xfrm>
            <a:off x="5905500" y="991284"/>
            <a:ext cx="7924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PPM</a:t>
            </a:r>
            <a:endParaRPr kumimoji="1" lang="ja-JP" altLang="en-US" dirty="0"/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37A8FA2B-3801-E035-2A5C-AD1115A30F4F}"/>
              </a:ext>
            </a:extLst>
          </p:cNvPr>
          <p:cNvCxnSpPr/>
          <p:nvPr/>
        </p:nvCxnSpPr>
        <p:spPr>
          <a:xfrm>
            <a:off x="0" y="2311400"/>
            <a:ext cx="680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430A166-B6DA-6951-1099-7D2C3B7B8C6F}"/>
              </a:ext>
            </a:extLst>
          </p:cNvPr>
          <p:cNvSpPr txBox="1"/>
          <p:nvPr/>
        </p:nvSpPr>
        <p:spPr>
          <a:xfrm>
            <a:off x="96535" y="809507"/>
            <a:ext cx="461665" cy="7239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分析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4AFA7FB0-875A-844D-766F-464F0D28ED40}"/>
              </a:ext>
            </a:extLst>
          </p:cNvPr>
          <p:cNvSpPr txBox="1"/>
          <p:nvPr/>
        </p:nvSpPr>
        <p:spPr>
          <a:xfrm>
            <a:off x="94594" y="2995206"/>
            <a:ext cx="461665" cy="7239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戦略</a:t>
            </a:r>
          </a:p>
        </p:txBody>
      </p:sp>
      <p:sp>
        <p:nvSpPr>
          <p:cNvPr id="29" name="二等辺三角形 28">
            <a:extLst>
              <a:ext uri="{FF2B5EF4-FFF2-40B4-BE49-F238E27FC236}">
                <a16:creationId xmlns:a16="http://schemas.microsoft.com/office/drawing/2014/main" id="{18ECF369-ECB7-875F-314B-41E1F094CD3B}"/>
              </a:ext>
            </a:extLst>
          </p:cNvPr>
          <p:cNvSpPr/>
          <p:nvPr/>
        </p:nvSpPr>
        <p:spPr>
          <a:xfrm>
            <a:off x="2402203" y="3161519"/>
            <a:ext cx="2061210" cy="13054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二等辺三角形 29">
            <a:extLst>
              <a:ext uri="{FF2B5EF4-FFF2-40B4-BE49-F238E27FC236}">
                <a16:creationId xmlns:a16="http://schemas.microsoft.com/office/drawing/2014/main" id="{96B5FFA6-E6CF-106A-17C1-402FFB3E1575}"/>
              </a:ext>
            </a:extLst>
          </p:cNvPr>
          <p:cNvSpPr/>
          <p:nvPr/>
        </p:nvSpPr>
        <p:spPr>
          <a:xfrm rot="10800000">
            <a:off x="2406861" y="3438945"/>
            <a:ext cx="2061210" cy="130548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25C5A8A-BC97-2F9E-E182-6135B7C03A3A}"/>
              </a:ext>
            </a:extLst>
          </p:cNvPr>
          <p:cNvSpPr txBox="1"/>
          <p:nvPr/>
        </p:nvSpPr>
        <p:spPr>
          <a:xfrm>
            <a:off x="4353568" y="3162710"/>
            <a:ext cx="94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対比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1E2CDA60-A520-01A1-A385-2096DCD785CE}"/>
              </a:ext>
            </a:extLst>
          </p:cNvPr>
          <p:cNvGrpSpPr/>
          <p:nvPr/>
        </p:nvGrpSpPr>
        <p:grpSpPr>
          <a:xfrm>
            <a:off x="567688" y="2694457"/>
            <a:ext cx="5745482" cy="381661"/>
            <a:chOff x="567688" y="2313457"/>
            <a:chExt cx="5745482" cy="381661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903A8F5-0941-0007-CC03-9781D4945C09}"/>
                </a:ext>
              </a:extLst>
            </p:cNvPr>
            <p:cNvSpPr txBox="1"/>
            <p:nvPr/>
          </p:nvSpPr>
          <p:spPr>
            <a:xfrm>
              <a:off x="567688" y="2325786"/>
              <a:ext cx="1417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プロダクト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1FF05CA-64B0-DF42-6416-9202D548687B}"/>
                </a:ext>
              </a:extLst>
            </p:cNvPr>
            <p:cNvSpPr txBox="1"/>
            <p:nvPr/>
          </p:nvSpPr>
          <p:spPr>
            <a:xfrm>
              <a:off x="4895850" y="2315904"/>
              <a:ext cx="1417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ターゲット</a:t>
              </a:r>
            </a:p>
          </p:txBody>
        </p:sp>
        <p:sp>
          <p:nvSpPr>
            <p:cNvPr id="16" name="矢印: 右 15">
              <a:extLst>
                <a:ext uri="{FF2B5EF4-FFF2-40B4-BE49-F238E27FC236}">
                  <a16:creationId xmlns:a16="http://schemas.microsoft.com/office/drawing/2014/main" id="{D2DCE4F9-3207-532C-A9FB-467AD8C9BBEB}"/>
                </a:ext>
              </a:extLst>
            </p:cNvPr>
            <p:cNvSpPr/>
            <p:nvPr/>
          </p:nvSpPr>
          <p:spPr>
            <a:xfrm>
              <a:off x="4004733" y="2356682"/>
              <a:ext cx="1035894" cy="299159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395C3C54-C0FC-8767-0D3E-EC436EA1B84A}"/>
                </a:ext>
              </a:extLst>
            </p:cNvPr>
            <p:cNvSpPr txBox="1"/>
            <p:nvPr/>
          </p:nvSpPr>
          <p:spPr>
            <a:xfrm>
              <a:off x="2867658" y="2313457"/>
              <a:ext cx="1141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どのように</a:t>
              </a:r>
            </a:p>
          </p:txBody>
        </p:sp>
        <p:sp>
          <p:nvSpPr>
            <p:cNvPr id="33" name="矢印: 右 32">
              <a:extLst>
                <a:ext uri="{FF2B5EF4-FFF2-40B4-BE49-F238E27FC236}">
                  <a16:creationId xmlns:a16="http://schemas.microsoft.com/office/drawing/2014/main" id="{AE0E1CB6-4EEC-0D00-1376-A6F10AA1C02F}"/>
                </a:ext>
              </a:extLst>
            </p:cNvPr>
            <p:cNvSpPr/>
            <p:nvPr/>
          </p:nvSpPr>
          <p:spPr>
            <a:xfrm>
              <a:off x="1831764" y="2356682"/>
              <a:ext cx="1035894" cy="299159"/>
            </a:xfrm>
            <a:prstGeom prst="rightArrow">
              <a:avLst>
                <a:gd name="adj1" fmla="val 5000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6076060E-6D41-4F4E-4DEB-762F5A1F2173}"/>
              </a:ext>
            </a:extLst>
          </p:cNvPr>
          <p:cNvGrpSpPr/>
          <p:nvPr/>
        </p:nvGrpSpPr>
        <p:grpSpPr>
          <a:xfrm>
            <a:off x="556258" y="3693935"/>
            <a:ext cx="5745482" cy="381661"/>
            <a:chOff x="567688" y="2313457"/>
            <a:chExt cx="5745482" cy="381661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B2F0327A-83B5-298C-A5B7-E9A3F4FBDFC7}"/>
                </a:ext>
              </a:extLst>
            </p:cNvPr>
            <p:cNvSpPr txBox="1"/>
            <p:nvPr/>
          </p:nvSpPr>
          <p:spPr>
            <a:xfrm>
              <a:off x="567688" y="2325786"/>
              <a:ext cx="1417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プロダクト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0554EB17-156B-A2EC-A1F4-76B84B88A085}"/>
                </a:ext>
              </a:extLst>
            </p:cNvPr>
            <p:cNvSpPr txBox="1"/>
            <p:nvPr/>
          </p:nvSpPr>
          <p:spPr>
            <a:xfrm>
              <a:off x="4895850" y="2315904"/>
              <a:ext cx="1417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ターゲット</a:t>
              </a:r>
            </a:p>
          </p:txBody>
        </p:sp>
        <p:sp>
          <p:nvSpPr>
            <p:cNvPr id="38" name="矢印: 右 37">
              <a:extLst>
                <a:ext uri="{FF2B5EF4-FFF2-40B4-BE49-F238E27FC236}">
                  <a16:creationId xmlns:a16="http://schemas.microsoft.com/office/drawing/2014/main" id="{A6F0D30D-B668-AF95-80FF-D1677B4518BC}"/>
                </a:ext>
              </a:extLst>
            </p:cNvPr>
            <p:cNvSpPr/>
            <p:nvPr/>
          </p:nvSpPr>
          <p:spPr>
            <a:xfrm>
              <a:off x="4004733" y="2356682"/>
              <a:ext cx="1035894" cy="299159"/>
            </a:xfrm>
            <a:prstGeom prst="rightArrow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F0C0A51-2276-3EC4-695C-D74ADCDA53F4}"/>
                </a:ext>
              </a:extLst>
            </p:cNvPr>
            <p:cNvSpPr txBox="1"/>
            <p:nvPr/>
          </p:nvSpPr>
          <p:spPr>
            <a:xfrm>
              <a:off x="2867658" y="2313457"/>
              <a:ext cx="11419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どのように</a:t>
              </a:r>
            </a:p>
          </p:txBody>
        </p:sp>
        <p:sp>
          <p:nvSpPr>
            <p:cNvPr id="40" name="矢印: 右 39">
              <a:extLst>
                <a:ext uri="{FF2B5EF4-FFF2-40B4-BE49-F238E27FC236}">
                  <a16:creationId xmlns:a16="http://schemas.microsoft.com/office/drawing/2014/main" id="{534B46E1-C24C-BC66-AEED-175758DF9EC2}"/>
                </a:ext>
              </a:extLst>
            </p:cNvPr>
            <p:cNvSpPr/>
            <p:nvPr/>
          </p:nvSpPr>
          <p:spPr>
            <a:xfrm>
              <a:off x="1831764" y="2356682"/>
              <a:ext cx="1035894" cy="299159"/>
            </a:xfrm>
            <a:prstGeom prst="rightArrow">
              <a:avLst>
                <a:gd name="adj1" fmla="val 50000"/>
                <a:gd name="adj2" fmla="val 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55FFD9B-E3DE-A2C8-A6ED-FFB46CD9E1EF}"/>
              </a:ext>
            </a:extLst>
          </p:cNvPr>
          <p:cNvSpPr txBox="1"/>
          <p:nvPr/>
        </p:nvSpPr>
        <p:spPr>
          <a:xfrm>
            <a:off x="242780" y="3369755"/>
            <a:ext cx="141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自社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7280B20-9E5D-EB8E-B859-B55DEC4BF8F1}"/>
              </a:ext>
            </a:extLst>
          </p:cNvPr>
          <p:cNvSpPr txBox="1"/>
          <p:nvPr/>
        </p:nvSpPr>
        <p:spPr>
          <a:xfrm>
            <a:off x="232410" y="2369819"/>
            <a:ext cx="1417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競合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C35EEBB1-9472-60C7-C466-04473E45A243}"/>
              </a:ext>
            </a:extLst>
          </p:cNvPr>
          <p:cNvCxnSpPr/>
          <p:nvPr/>
        </p:nvCxnSpPr>
        <p:spPr>
          <a:xfrm>
            <a:off x="0" y="4377267"/>
            <a:ext cx="680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093D172-A6A1-AC3A-A27B-7C9F8DABF7CA}"/>
              </a:ext>
            </a:extLst>
          </p:cNvPr>
          <p:cNvSpPr txBox="1"/>
          <p:nvPr/>
        </p:nvSpPr>
        <p:spPr>
          <a:xfrm>
            <a:off x="567688" y="4174698"/>
            <a:ext cx="23926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4P/4C/</a:t>
            </a:r>
            <a:r>
              <a:rPr kumimoji="1" lang="ja-JP" altLang="en-US" dirty="0"/>
              <a:t>ブランド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3022A2A-D209-26CB-96B1-3FEDE5411DF0}"/>
              </a:ext>
            </a:extLst>
          </p:cNvPr>
          <p:cNvSpPr txBox="1"/>
          <p:nvPr/>
        </p:nvSpPr>
        <p:spPr>
          <a:xfrm>
            <a:off x="4004733" y="4198799"/>
            <a:ext cx="199591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協業</a:t>
            </a:r>
            <a:r>
              <a:rPr kumimoji="1" lang="en-US" altLang="ja-JP" dirty="0"/>
              <a:t>/</a:t>
            </a:r>
            <a:r>
              <a:rPr kumimoji="1" lang="ja-JP" altLang="en-US" dirty="0"/>
              <a:t>アライアンス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AAED0433-8B1A-CC5C-94D2-515F18963476}"/>
              </a:ext>
            </a:extLst>
          </p:cNvPr>
          <p:cNvSpPr txBox="1"/>
          <p:nvPr/>
        </p:nvSpPr>
        <p:spPr>
          <a:xfrm>
            <a:off x="76977" y="6226664"/>
            <a:ext cx="461665" cy="7239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戦術</a:t>
            </a: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7583A06-8F29-11F9-F60C-FDE930BEF9E6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1902248" y="838404"/>
            <a:ext cx="3053506" cy="754949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F7C9EB05-124D-6822-3B32-A4B7AA6F3B21}"/>
              </a:ext>
            </a:extLst>
          </p:cNvPr>
          <p:cNvCxnSpPr>
            <a:cxnSpLocks/>
            <a:stCxn id="17" idx="3"/>
            <a:endCxn id="20" idx="1"/>
          </p:cNvCxnSpPr>
          <p:nvPr/>
        </p:nvCxnSpPr>
        <p:spPr>
          <a:xfrm>
            <a:off x="1902248" y="857577"/>
            <a:ext cx="3053506" cy="716603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DD13B4A8-319F-3D4E-B29D-6E91692E8FA1}"/>
              </a:ext>
            </a:extLst>
          </p:cNvPr>
          <p:cNvCxnSpPr>
            <a:cxnSpLocks/>
          </p:cNvCxnSpPr>
          <p:nvPr/>
        </p:nvCxnSpPr>
        <p:spPr>
          <a:xfrm>
            <a:off x="2141854" y="760781"/>
            <a:ext cx="2630805" cy="444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E0D1A77A-ABF4-E793-51AE-691978B32179}"/>
              </a:ext>
            </a:extLst>
          </p:cNvPr>
          <p:cNvCxnSpPr>
            <a:cxnSpLocks/>
            <a:stCxn id="63" idx="2"/>
            <a:endCxn id="79" idx="0"/>
          </p:cNvCxnSpPr>
          <p:nvPr/>
        </p:nvCxnSpPr>
        <p:spPr>
          <a:xfrm flipH="1">
            <a:off x="3434773" y="6051128"/>
            <a:ext cx="201875" cy="16460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グループ化 181">
            <a:extLst>
              <a:ext uri="{FF2B5EF4-FFF2-40B4-BE49-F238E27FC236}">
                <a16:creationId xmlns:a16="http://schemas.microsoft.com/office/drawing/2014/main" id="{0CF85CA1-0D40-3E87-55B7-FAE7A7577899}"/>
              </a:ext>
            </a:extLst>
          </p:cNvPr>
          <p:cNvGrpSpPr/>
          <p:nvPr/>
        </p:nvGrpSpPr>
        <p:grpSpPr>
          <a:xfrm>
            <a:off x="1781808" y="4933434"/>
            <a:ext cx="2368552" cy="2534300"/>
            <a:chOff x="1642108" y="4946134"/>
            <a:chExt cx="2368552" cy="2534300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3E5CE3BB-EEAA-ADC6-CFD0-5BAA8841438C}"/>
                </a:ext>
              </a:extLst>
            </p:cNvPr>
            <p:cNvSpPr txBox="1"/>
            <p:nvPr/>
          </p:nvSpPr>
          <p:spPr>
            <a:xfrm>
              <a:off x="2146767" y="4946134"/>
              <a:ext cx="1417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売上向上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E1DBB8DC-C6D9-9E72-30DB-A179CA7C2100}"/>
                </a:ext>
              </a:extLst>
            </p:cNvPr>
            <p:cNvSpPr txBox="1"/>
            <p:nvPr/>
          </p:nvSpPr>
          <p:spPr>
            <a:xfrm>
              <a:off x="1642108" y="5670395"/>
              <a:ext cx="999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客数</a:t>
              </a: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197D8813-A7DE-19AC-9C07-D9769A48C257}"/>
                </a:ext>
              </a:extLst>
            </p:cNvPr>
            <p:cNvSpPr txBox="1"/>
            <p:nvPr/>
          </p:nvSpPr>
          <p:spPr>
            <a:xfrm>
              <a:off x="2997202" y="5694496"/>
              <a:ext cx="9994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客単価</a:t>
              </a:r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id="{5AABC040-70FF-34AF-0EE7-8866A157B579}"/>
                </a:ext>
              </a:extLst>
            </p:cNvPr>
            <p:cNvCxnSpPr>
              <a:stCxn id="62" idx="0"/>
              <a:endCxn id="5" idx="2"/>
            </p:cNvCxnSpPr>
            <p:nvPr/>
          </p:nvCxnSpPr>
          <p:spPr>
            <a:xfrm flipV="1">
              <a:off x="2141854" y="5315466"/>
              <a:ext cx="713573" cy="354929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404B3C7D-E7D9-960B-12D9-275AFF482775}"/>
                </a:ext>
              </a:extLst>
            </p:cNvPr>
            <p:cNvCxnSpPr>
              <a:cxnSpLocks/>
              <a:stCxn id="63" idx="0"/>
              <a:endCxn id="5" idx="2"/>
            </p:cNvCxnSpPr>
            <p:nvPr/>
          </p:nvCxnSpPr>
          <p:spPr>
            <a:xfrm flipH="1" flipV="1">
              <a:off x="2855427" y="5315466"/>
              <a:ext cx="641521" cy="37903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2C0E0D0D-107B-AD65-4386-F8584DF26A1D}"/>
                </a:ext>
              </a:extLst>
            </p:cNvPr>
            <p:cNvSpPr txBox="1"/>
            <p:nvPr/>
          </p:nvSpPr>
          <p:spPr>
            <a:xfrm>
              <a:off x="2155861" y="6086902"/>
              <a:ext cx="461665" cy="84909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dirty="0"/>
                <a:t>新規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0F0A7D3A-6F56-AF93-9CCD-FBC7065168A5}"/>
                </a:ext>
              </a:extLst>
            </p:cNvPr>
            <p:cNvSpPr txBox="1"/>
            <p:nvPr/>
          </p:nvSpPr>
          <p:spPr>
            <a:xfrm>
              <a:off x="1660068" y="6086901"/>
              <a:ext cx="461665" cy="84909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dirty="0"/>
                <a:t>頻度</a:t>
              </a:r>
            </a:p>
          </p:txBody>
        </p:sp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D2AF51CF-86A5-D0D9-2AA0-4A05C37996D4}"/>
                </a:ext>
              </a:extLst>
            </p:cNvPr>
            <p:cNvCxnSpPr>
              <a:cxnSpLocks/>
              <a:stCxn id="62" idx="2"/>
            </p:cNvCxnSpPr>
            <p:nvPr/>
          </p:nvCxnSpPr>
          <p:spPr>
            <a:xfrm flipH="1">
              <a:off x="1861943" y="6039727"/>
              <a:ext cx="279911" cy="22792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A16866C1-272B-FA55-B2DE-15E5E484D711}"/>
                </a:ext>
              </a:extLst>
            </p:cNvPr>
            <p:cNvCxnSpPr>
              <a:cxnSpLocks/>
              <a:endCxn id="62" idx="2"/>
            </p:cNvCxnSpPr>
            <p:nvPr/>
          </p:nvCxnSpPr>
          <p:spPr>
            <a:xfrm flipH="1" flipV="1">
              <a:off x="2141854" y="6039727"/>
              <a:ext cx="208914" cy="22792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2235E0B1-15C4-A405-2DB5-062C34FB7183}"/>
                </a:ext>
              </a:extLst>
            </p:cNvPr>
            <p:cNvSpPr txBox="1"/>
            <p:nvPr/>
          </p:nvSpPr>
          <p:spPr>
            <a:xfrm>
              <a:off x="3064240" y="6228434"/>
              <a:ext cx="461665" cy="125124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dirty="0"/>
                <a:t>クロスセル</a:t>
              </a: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FE7266B5-A1A7-DB12-1C0B-86824F49022D}"/>
                </a:ext>
              </a:extLst>
            </p:cNvPr>
            <p:cNvSpPr txBox="1"/>
            <p:nvPr/>
          </p:nvSpPr>
          <p:spPr>
            <a:xfrm>
              <a:off x="3548995" y="6229185"/>
              <a:ext cx="461665" cy="125124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kumimoji="1" lang="ja-JP" altLang="en-US" dirty="0"/>
                <a:t>アップセル</a:t>
              </a:r>
            </a:p>
          </p:txBody>
        </p:sp>
        <p:cxnSp>
          <p:nvCxnSpPr>
            <p:cNvPr id="86" name="直線コネクタ 85">
              <a:extLst>
                <a:ext uri="{FF2B5EF4-FFF2-40B4-BE49-F238E27FC236}">
                  <a16:creationId xmlns:a16="http://schemas.microsoft.com/office/drawing/2014/main" id="{184735A7-FE27-5AC2-566D-83040A12E45D}"/>
                </a:ext>
              </a:extLst>
            </p:cNvPr>
            <p:cNvCxnSpPr>
              <a:cxnSpLocks/>
              <a:stCxn id="80" idx="0"/>
              <a:endCxn id="63" idx="2"/>
            </p:cNvCxnSpPr>
            <p:nvPr/>
          </p:nvCxnSpPr>
          <p:spPr>
            <a:xfrm flipH="1" flipV="1">
              <a:off x="3496948" y="6063828"/>
              <a:ext cx="282880" cy="165357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4BB04566-A9E6-F5E8-1B15-48CEBE9725CF}"/>
              </a:ext>
            </a:extLst>
          </p:cNvPr>
          <p:cNvSpPr txBox="1"/>
          <p:nvPr/>
        </p:nvSpPr>
        <p:spPr>
          <a:xfrm>
            <a:off x="4922705" y="5712693"/>
            <a:ext cx="7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既存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CF3183DD-998C-B088-9130-12AABD5D1A02}"/>
              </a:ext>
            </a:extLst>
          </p:cNvPr>
          <p:cNvSpPr txBox="1"/>
          <p:nvPr/>
        </p:nvSpPr>
        <p:spPr>
          <a:xfrm>
            <a:off x="3773167" y="4829966"/>
            <a:ext cx="99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プッシュ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B7C8BE0C-ACE3-8263-4DE8-A00FCFF55B17}"/>
              </a:ext>
            </a:extLst>
          </p:cNvPr>
          <p:cNvSpPr txBox="1"/>
          <p:nvPr/>
        </p:nvSpPr>
        <p:spPr>
          <a:xfrm>
            <a:off x="3773167" y="5242036"/>
            <a:ext cx="99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プル</a:t>
            </a:r>
          </a:p>
        </p:txBody>
      </p:sp>
      <p:cxnSp>
        <p:nvCxnSpPr>
          <p:cNvPr id="95" name="直線コネクタ 94">
            <a:extLst>
              <a:ext uri="{FF2B5EF4-FFF2-40B4-BE49-F238E27FC236}">
                <a16:creationId xmlns:a16="http://schemas.microsoft.com/office/drawing/2014/main" id="{81D3A08D-3C62-500B-0766-A9C9EC33CCDC}"/>
              </a:ext>
            </a:extLst>
          </p:cNvPr>
          <p:cNvCxnSpPr>
            <a:cxnSpLocks/>
            <a:stCxn id="93" idx="3"/>
            <a:endCxn id="6" idx="1"/>
          </p:cNvCxnSpPr>
          <p:nvPr/>
        </p:nvCxnSpPr>
        <p:spPr>
          <a:xfrm>
            <a:off x="4772659" y="5014632"/>
            <a:ext cx="349673" cy="17404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BB53845B-2E8E-843C-279D-F29BC574EC72}"/>
              </a:ext>
            </a:extLst>
          </p:cNvPr>
          <p:cNvCxnSpPr>
            <a:cxnSpLocks/>
            <a:stCxn id="94" idx="3"/>
            <a:endCxn id="6" idx="1"/>
          </p:cNvCxnSpPr>
          <p:nvPr/>
        </p:nvCxnSpPr>
        <p:spPr>
          <a:xfrm flipV="1">
            <a:off x="4772659" y="5188674"/>
            <a:ext cx="349673" cy="23802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99EFBD6E-7209-755B-EAE9-141459A691DD}"/>
              </a:ext>
            </a:extLst>
          </p:cNvPr>
          <p:cNvSpPr txBox="1"/>
          <p:nvPr/>
        </p:nvSpPr>
        <p:spPr>
          <a:xfrm>
            <a:off x="5858508" y="5687218"/>
            <a:ext cx="99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新規</a:t>
            </a: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0E595D49-E344-C314-C324-1155AE0464C5}"/>
              </a:ext>
            </a:extLst>
          </p:cNvPr>
          <p:cNvCxnSpPr>
            <a:cxnSpLocks/>
            <a:stCxn id="91" idx="0"/>
            <a:endCxn id="6" idx="2"/>
          </p:cNvCxnSpPr>
          <p:nvPr/>
        </p:nvCxnSpPr>
        <p:spPr>
          <a:xfrm flipV="1">
            <a:off x="5294638" y="5511839"/>
            <a:ext cx="562819" cy="200854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546350C8-F83A-B261-C356-51D1AB512894}"/>
              </a:ext>
            </a:extLst>
          </p:cNvPr>
          <p:cNvCxnSpPr>
            <a:cxnSpLocks/>
            <a:stCxn id="101" idx="0"/>
            <a:endCxn id="6" idx="2"/>
          </p:cNvCxnSpPr>
          <p:nvPr/>
        </p:nvCxnSpPr>
        <p:spPr>
          <a:xfrm flipH="1" flipV="1">
            <a:off x="5857457" y="5511839"/>
            <a:ext cx="500797" cy="175379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EBF6D619-BE59-B330-376D-A5AB830D29FD}"/>
              </a:ext>
            </a:extLst>
          </p:cNvPr>
          <p:cNvSpPr txBox="1"/>
          <p:nvPr/>
        </p:nvSpPr>
        <p:spPr>
          <a:xfrm>
            <a:off x="6319358" y="6172558"/>
            <a:ext cx="461665" cy="10385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アナログ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3614DA3E-31F4-E948-55B5-D77946D4F4B8}"/>
              </a:ext>
            </a:extLst>
          </p:cNvPr>
          <p:cNvSpPr txBox="1"/>
          <p:nvPr/>
        </p:nvSpPr>
        <p:spPr>
          <a:xfrm>
            <a:off x="5883131" y="6172558"/>
            <a:ext cx="461665" cy="10385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デジタル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ABC80817-0058-0714-7786-EBF08F1AAE3D}"/>
              </a:ext>
            </a:extLst>
          </p:cNvPr>
          <p:cNvSpPr txBox="1"/>
          <p:nvPr/>
        </p:nvSpPr>
        <p:spPr>
          <a:xfrm>
            <a:off x="5260515" y="6172558"/>
            <a:ext cx="461665" cy="10385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アナログ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1C43CBE5-3342-FBF4-E410-02976317AEF9}"/>
              </a:ext>
            </a:extLst>
          </p:cNvPr>
          <p:cNvSpPr txBox="1"/>
          <p:nvPr/>
        </p:nvSpPr>
        <p:spPr>
          <a:xfrm>
            <a:off x="4824288" y="6172558"/>
            <a:ext cx="461665" cy="10385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デジタル</a:t>
            </a:r>
          </a:p>
        </p:txBody>
      </p: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73CE030D-EB65-1910-7733-8B63F7B864EB}"/>
              </a:ext>
            </a:extLst>
          </p:cNvPr>
          <p:cNvCxnSpPr>
            <a:cxnSpLocks/>
            <a:stCxn id="111" idx="0"/>
            <a:endCxn id="91" idx="2"/>
          </p:cNvCxnSpPr>
          <p:nvPr/>
        </p:nvCxnSpPr>
        <p:spPr>
          <a:xfrm flipV="1">
            <a:off x="5055121" y="6082025"/>
            <a:ext cx="239517" cy="9053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45133B0A-E85F-8725-B084-A43112502BCD}"/>
              </a:ext>
            </a:extLst>
          </p:cNvPr>
          <p:cNvCxnSpPr>
            <a:cxnSpLocks/>
            <a:stCxn id="110" idx="0"/>
            <a:endCxn id="91" idx="2"/>
          </p:cNvCxnSpPr>
          <p:nvPr/>
        </p:nvCxnSpPr>
        <p:spPr>
          <a:xfrm flipH="1" flipV="1">
            <a:off x="5294638" y="6082025"/>
            <a:ext cx="196710" cy="9053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>
            <a:extLst>
              <a:ext uri="{FF2B5EF4-FFF2-40B4-BE49-F238E27FC236}">
                <a16:creationId xmlns:a16="http://schemas.microsoft.com/office/drawing/2014/main" id="{95270C8D-A0E8-2621-F818-5C711A7151E8}"/>
              </a:ext>
            </a:extLst>
          </p:cNvPr>
          <p:cNvCxnSpPr>
            <a:cxnSpLocks/>
            <a:stCxn id="109" idx="0"/>
            <a:endCxn id="101" idx="2"/>
          </p:cNvCxnSpPr>
          <p:nvPr/>
        </p:nvCxnSpPr>
        <p:spPr>
          <a:xfrm flipV="1">
            <a:off x="6113964" y="6056550"/>
            <a:ext cx="244290" cy="1160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22D22B62-31C3-85DF-6875-02F358A3CD90}"/>
              </a:ext>
            </a:extLst>
          </p:cNvPr>
          <p:cNvCxnSpPr>
            <a:cxnSpLocks/>
            <a:stCxn id="108" idx="0"/>
            <a:endCxn id="101" idx="2"/>
          </p:cNvCxnSpPr>
          <p:nvPr/>
        </p:nvCxnSpPr>
        <p:spPr>
          <a:xfrm flipH="1" flipV="1">
            <a:off x="6358254" y="6056550"/>
            <a:ext cx="191937" cy="1160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CF10F5B2-5C6C-E062-E18F-087818F3BBE7}"/>
              </a:ext>
            </a:extLst>
          </p:cNvPr>
          <p:cNvSpPr txBox="1"/>
          <p:nvPr/>
        </p:nvSpPr>
        <p:spPr>
          <a:xfrm>
            <a:off x="4992789" y="7301593"/>
            <a:ext cx="461665" cy="6548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受信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92601144-3740-8720-86FD-03033A6562A7}"/>
              </a:ext>
            </a:extLst>
          </p:cNvPr>
          <p:cNvSpPr txBox="1"/>
          <p:nvPr/>
        </p:nvSpPr>
        <p:spPr>
          <a:xfrm>
            <a:off x="4671465" y="7293126"/>
            <a:ext cx="461665" cy="6548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発信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C8ED88FF-A455-6DF2-678E-5D2DC54885DB}"/>
              </a:ext>
            </a:extLst>
          </p:cNvPr>
          <p:cNvSpPr txBox="1"/>
          <p:nvPr/>
        </p:nvSpPr>
        <p:spPr>
          <a:xfrm>
            <a:off x="6026765" y="7327068"/>
            <a:ext cx="461665" cy="6548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受信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ED4C6BEB-9F57-7301-FFC9-4FCD05125F36}"/>
              </a:ext>
            </a:extLst>
          </p:cNvPr>
          <p:cNvSpPr txBox="1"/>
          <p:nvPr/>
        </p:nvSpPr>
        <p:spPr>
          <a:xfrm>
            <a:off x="5705441" y="7318601"/>
            <a:ext cx="461665" cy="6548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発信</a:t>
            </a:r>
          </a:p>
        </p:txBody>
      </p:sp>
      <p:cxnSp>
        <p:nvCxnSpPr>
          <p:cNvPr id="128" name="直線コネクタ 127">
            <a:extLst>
              <a:ext uri="{FF2B5EF4-FFF2-40B4-BE49-F238E27FC236}">
                <a16:creationId xmlns:a16="http://schemas.microsoft.com/office/drawing/2014/main" id="{66490275-0ECF-792C-4B88-E0BC1A781841}"/>
              </a:ext>
            </a:extLst>
          </p:cNvPr>
          <p:cNvCxnSpPr>
            <a:cxnSpLocks/>
            <a:stCxn id="111" idx="2"/>
            <a:endCxn id="125" idx="0"/>
          </p:cNvCxnSpPr>
          <p:nvPr/>
        </p:nvCxnSpPr>
        <p:spPr>
          <a:xfrm flipH="1">
            <a:off x="4902298" y="7211060"/>
            <a:ext cx="152823" cy="82066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>
            <a:extLst>
              <a:ext uri="{FF2B5EF4-FFF2-40B4-BE49-F238E27FC236}">
                <a16:creationId xmlns:a16="http://schemas.microsoft.com/office/drawing/2014/main" id="{42A351F7-C6BD-7AFC-5824-24C5D40AD630}"/>
              </a:ext>
            </a:extLst>
          </p:cNvPr>
          <p:cNvCxnSpPr>
            <a:cxnSpLocks/>
            <a:stCxn id="111" idx="2"/>
            <a:endCxn id="124" idx="0"/>
          </p:cNvCxnSpPr>
          <p:nvPr/>
        </p:nvCxnSpPr>
        <p:spPr>
          <a:xfrm>
            <a:off x="5055121" y="7211060"/>
            <a:ext cx="168501" cy="90533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FC4F0D3D-18AD-89CE-F88C-FC3548C586DD}"/>
              </a:ext>
            </a:extLst>
          </p:cNvPr>
          <p:cNvCxnSpPr>
            <a:cxnSpLocks/>
            <a:stCxn id="127" idx="0"/>
            <a:endCxn id="109" idx="2"/>
          </p:cNvCxnSpPr>
          <p:nvPr/>
        </p:nvCxnSpPr>
        <p:spPr>
          <a:xfrm flipV="1">
            <a:off x="5936274" y="7211060"/>
            <a:ext cx="177690" cy="10754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>
            <a:extLst>
              <a:ext uri="{FF2B5EF4-FFF2-40B4-BE49-F238E27FC236}">
                <a16:creationId xmlns:a16="http://schemas.microsoft.com/office/drawing/2014/main" id="{048CE109-F063-66B8-D736-3262EBCD18C6}"/>
              </a:ext>
            </a:extLst>
          </p:cNvPr>
          <p:cNvCxnSpPr>
            <a:cxnSpLocks/>
            <a:stCxn id="126" idx="0"/>
            <a:endCxn id="109" idx="2"/>
          </p:cNvCxnSpPr>
          <p:nvPr/>
        </p:nvCxnSpPr>
        <p:spPr>
          <a:xfrm flipH="1" flipV="1">
            <a:off x="6113964" y="7211060"/>
            <a:ext cx="143634" cy="11600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F2D58A99-EDD3-CEAF-0806-4CF1FF31BEC7}"/>
              </a:ext>
            </a:extLst>
          </p:cNvPr>
          <p:cNvSpPr txBox="1"/>
          <p:nvPr/>
        </p:nvSpPr>
        <p:spPr>
          <a:xfrm>
            <a:off x="4236369" y="8103779"/>
            <a:ext cx="2099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収集→分析→活用</a:t>
            </a:r>
          </a:p>
        </p:txBody>
      </p:sp>
      <p:cxnSp>
        <p:nvCxnSpPr>
          <p:cNvPr id="150" name="直線矢印コネクタ 149">
            <a:extLst>
              <a:ext uri="{FF2B5EF4-FFF2-40B4-BE49-F238E27FC236}">
                <a16:creationId xmlns:a16="http://schemas.microsoft.com/office/drawing/2014/main" id="{50227CFD-94EB-C3AA-2216-D41EFC8A7A8B}"/>
              </a:ext>
            </a:extLst>
          </p:cNvPr>
          <p:cNvCxnSpPr>
            <a:cxnSpLocks/>
          </p:cNvCxnSpPr>
          <p:nvPr/>
        </p:nvCxnSpPr>
        <p:spPr>
          <a:xfrm flipH="1">
            <a:off x="4559479" y="5897359"/>
            <a:ext cx="8026" cy="2265447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>
            <a:extLst>
              <a:ext uri="{FF2B5EF4-FFF2-40B4-BE49-F238E27FC236}">
                <a16:creationId xmlns:a16="http://schemas.microsoft.com/office/drawing/2014/main" id="{A0DCD3BC-71CD-72C3-B17C-8561FE0CFC4B}"/>
              </a:ext>
            </a:extLst>
          </p:cNvPr>
          <p:cNvCxnSpPr>
            <a:cxnSpLocks/>
            <a:endCxn id="91" idx="1"/>
          </p:cNvCxnSpPr>
          <p:nvPr/>
        </p:nvCxnSpPr>
        <p:spPr>
          <a:xfrm>
            <a:off x="4567505" y="5897359"/>
            <a:ext cx="3552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グループ化 178">
            <a:extLst>
              <a:ext uri="{FF2B5EF4-FFF2-40B4-BE49-F238E27FC236}">
                <a16:creationId xmlns:a16="http://schemas.microsoft.com/office/drawing/2014/main" id="{89BD1206-3EAE-3B1F-3AAF-8A3BB4391AC3}"/>
              </a:ext>
            </a:extLst>
          </p:cNvPr>
          <p:cNvGrpSpPr/>
          <p:nvPr/>
        </p:nvGrpSpPr>
        <p:grpSpPr>
          <a:xfrm>
            <a:off x="376342" y="4878775"/>
            <a:ext cx="1430020" cy="902738"/>
            <a:chOff x="479180" y="6944710"/>
            <a:chExt cx="1430020" cy="902738"/>
          </a:xfrm>
        </p:grpSpPr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A9FEB608-B933-B2CB-8C2D-BDB3B2A396B1}"/>
                </a:ext>
              </a:extLst>
            </p:cNvPr>
            <p:cNvSpPr txBox="1"/>
            <p:nvPr/>
          </p:nvSpPr>
          <p:spPr>
            <a:xfrm>
              <a:off x="479180" y="6944710"/>
              <a:ext cx="1417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情緒的要因</a:t>
              </a:r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64AA43BE-76CA-E610-3058-E6E88F4C520E}"/>
                </a:ext>
              </a:extLst>
            </p:cNvPr>
            <p:cNvSpPr txBox="1"/>
            <p:nvPr/>
          </p:nvSpPr>
          <p:spPr>
            <a:xfrm>
              <a:off x="479180" y="7478116"/>
              <a:ext cx="1417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機能的要因</a:t>
              </a:r>
            </a:p>
          </p:txBody>
        </p:sp>
        <p:cxnSp>
          <p:nvCxnSpPr>
            <p:cNvPr id="168" name="コネクタ: カギ線 167">
              <a:extLst>
                <a:ext uri="{FF2B5EF4-FFF2-40B4-BE49-F238E27FC236}">
                  <a16:creationId xmlns:a16="http://schemas.microsoft.com/office/drawing/2014/main" id="{F376D3CE-32A5-64B7-46CF-FDF6EF51CB02}"/>
                </a:ext>
              </a:extLst>
            </p:cNvPr>
            <p:cNvCxnSpPr>
              <a:cxnSpLocks/>
              <a:stCxn id="165" idx="3"/>
              <a:endCxn id="166" idx="3"/>
            </p:cNvCxnSpPr>
            <p:nvPr/>
          </p:nvCxnSpPr>
          <p:spPr>
            <a:xfrm>
              <a:off x="1896500" y="7129376"/>
              <a:ext cx="12700" cy="533406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コネクタ: カギ線 169">
              <a:extLst>
                <a:ext uri="{FF2B5EF4-FFF2-40B4-BE49-F238E27FC236}">
                  <a16:creationId xmlns:a16="http://schemas.microsoft.com/office/drawing/2014/main" id="{D67A06AD-44FE-00A2-9D4C-D94F4EDFB3E4}"/>
                </a:ext>
              </a:extLst>
            </p:cNvPr>
            <p:cNvCxnSpPr>
              <a:cxnSpLocks/>
              <a:stCxn id="166" idx="1"/>
              <a:endCxn id="165" idx="1"/>
            </p:cNvCxnSpPr>
            <p:nvPr/>
          </p:nvCxnSpPr>
          <p:spPr>
            <a:xfrm rot="10800000">
              <a:off x="479180" y="7129376"/>
              <a:ext cx="12700" cy="533406"/>
            </a:xfrm>
            <a:prstGeom prst="bentConnector3">
              <a:avLst>
                <a:gd name="adj1" fmla="val 180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3AC1955D-87F5-AF3F-931F-BB857A638C45}"/>
              </a:ext>
            </a:extLst>
          </p:cNvPr>
          <p:cNvSpPr txBox="1"/>
          <p:nvPr/>
        </p:nvSpPr>
        <p:spPr>
          <a:xfrm>
            <a:off x="6258332" y="2671957"/>
            <a:ext cx="461665" cy="131018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dirty="0"/>
              <a:t>成長</a:t>
            </a:r>
            <a:r>
              <a:rPr kumimoji="1" lang="en-US" altLang="ja-JP" dirty="0"/>
              <a:t>/</a:t>
            </a:r>
            <a:r>
              <a:rPr kumimoji="1" lang="ja-JP" altLang="en-US" dirty="0"/>
              <a:t>競争</a:t>
            </a:r>
          </a:p>
        </p:txBody>
      </p:sp>
      <p:sp>
        <p:nvSpPr>
          <p:cNvPr id="174" name="テキスト ボックス 173">
            <a:extLst>
              <a:ext uri="{FF2B5EF4-FFF2-40B4-BE49-F238E27FC236}">
                <a16:creationId xmlns:a16="http://schemas.microsoft.com/office/drawing/2014/main" id="{FAA1F802-EDF8-3F17-BE81-D3C3539965E5}"/>
              </a:ext>
            </a:extLst>
          </p:cNvPr>
          <p:cNvSpPr txBox="1"/>
          <p:nvPr/>
        </p:nvSpPr>
        <p:spPr>
          <a:xfrm>
            <a:off x="4558031" y="8462968"/>
            <a:ext cx="1648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u="sng" dirty="0"/>
              <a:t>新商品</a:t>
            </a:r>
            <a:r>
              <a:rPr kumimoji="1" lang="en-US" altLang="ja-JP" u="sng" dirty="0"/>
              <a:t>/</a:t>
            </a:r>
            <a:r>
              <a:rPr kumimoji="1" lang="ja-JP" altLang="en-US" u="sng" dirty="0"/>
              <a:t>品揃え</a:t>
            </a:r>
          </a:p>
        </p:txBody>
      </p:sp>
      <p:cxnSp>
        <p:nvCxnSpPr>
          <p:cNvPr id="175" name="コネクタ: カギ線 174">
            <a:extLst>
              <a:ext uri="{FF2B5EF4-FFF2-40B4-BE49-F238E27FC236}">
                <a16:creationId xmlns:a16="http://schemas.microsoft.com/office/drawing/2014/main" id="{F85CBB8E-7DDC-8482-2639-C075359A19DA}"/>
              </a:ext>
            </a:extLst>
          </p:cNvPr>
          <p:cNvCxnSpPr>
            <a:cxnSpLocks/>
            <a:stCxn id="146" idx="3"/>
            <a:endCxn id="174" idx="3"/>
          </p:cNvCxnSpPr>
          <p:nvPr/>
        </p:nvCxnSpPr>
        <p:spPr>
          <a:xfrm flipH="1">
            <a:off x="6206916" y="8288445"/>
            <a:ext cx="128620" cy="359189"/>
          </a:xfrm>
          <a:prstGeom prst="bentConnector3">
            <a:avLst>
              <a:gd name="adj1" fmla="val -177733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テキスト ボックス 177">
            <a:extLst>
              <a:ext uri="{FF2B5EF4-FFF2-40B4-BE49-F238E27FC236}">
                <a16:creationId xmlns:a16="http://schemas.microsoft.com/office/drawing/2014/main" id="{F219F727-C5E5-275B-C7A7-D0D6C27F01E6}"/>
              </a:ext>
            </a:extLst>
          </p:cNvPr>
          <p:cNvSpPr txBox="1"/>
          <p:nvPr/>
        </p:nvSpPr>
        <p:spPr>
          <a:xfrm>
            <a:off x="-11392" y="-8515"/>
            <a:ext cx="5336509" cy="52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</a:rPr>
              <a:t>フレームワーク　マーケティング編</a:t>
            </a:r>
          </a:p>
        </p:txBody>
      </p:sp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EF2E0E5E-5703-9F70-DCB4-E883CA2C548E}"/>
              </a:ext>
            </a:extLst>
          </p:cNvPr>
          <p:cNvGrpSpPr/>
          <p:nvPr/>
        </p:nvGrpSpPr>
        <p:grpSpPr>
          <a:xfrm>
            <a:off x="513204" y="8413789"/>
            <a:ext cx="2421038" cy="682704"/>
            <a:chOff x="325425" y="8069197"/>
            <a:chExt cx="2421038" cy="682704"/>
          </a:xfrm>
        </p:grpSpPr>
        <p:sp>
          <p:nvSpPr>
            <p:cNvPr id="180" name="テキスト ボックス 179">
              <a:extLst>
                <a:ext uri="{FF2B5EF4-FFF2-40B4-BE49-F238E27FC236}">
                  <a16:creationId xmlns:a16="http://schemas.microsoft.com/office/drawing/2014/main" id="{DE88A90D-6071-950B-6104-6918C535182E}"/>
                </a:ext>
              </a:extLst>
            </p:cNvPr>
            <p:cNvSpPr txBox="1"/>
            <p:nvPr/>
          </p:nvSpPr>
          <p:spPr>
            <a:xfrm>
              <a:off x="325425" y="8069197"/>
              <a:ext cx="1417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/>
                <a:t>サービス財</a:t>
              </a:r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A15580E1-2793-7530-DBEC-1D905A4EEFE6}"/>
                </a:ext>
              </a:extLst>
            </p:cNvPr>
            <p:cNvSpPr txBox="1"/>
            <p:nvPr/>
          </p:nvSpPr>
          <p:spPr>
            <a:xfrm>
              <a:off x="475614" y="8382569"/>
              <a:ext cx="22708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/>
                <a:t>無形</a:t>
              </a:r>
              <a:r>
                <a:rPr kumimoji="1" lang="en-US" altLang="ja-JP" dirty="0"/>
                <a:t>/</a:t>
              </a:r>
              <a:r>
                <a:rPr kumimoji="1" lang="ja-JP" altLang="en-US" dirty="0"/>
                <a:t>不可分</a:t>
              </a:r>
              <a:r>
                <a:rPr kumimoji="1" lang="en-US" altLang="ja-JP" dirty="0"/>
                <a:t>/</a:t>
              </a:r>
              <a:r>
                <a:rPr kumimoji="1" lang="ja-JP" altLang="en-US" dirty="0"/>
                <a:t>非均一</a:t>
              </a:r>
            </a:p>
          </p:txBody>
        </p:sp>
      </p:grp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AEC1CC-1CFC-10B1-D4FB-CC2044433906}"/>
              </a:ext>
            </a:extLst>
          </p:cNvPr>
          <p:cNvSpPr txBox="1"/>
          <p:nvPr/>
        </p:nvSpPr>
        <p:spPr>
          <a:xfrm>
            <a:off x="4136394" y="9016642"/>
            <a:ext cx="1301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モノ→コト</a:t>
            </a:r>
          </a:p>
        </p:txBody>
      </p:sp>
    </p:spTree>
    <p:extLst>
      <p:ext uri="{BB962C8B-B14F-4D97-AF65-F5344CB8AC3E}">
        <p14:creationId xmlns:p14="http://schemas.microsoft.com/office/powerpoint/2010/main" val="376436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68</TotalTime>
  <Words>98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Segoe UI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成瀬 初之</dc:creator>
  <cp:lastModifiedBy>成瀬 初之</cp:lastModifiedBy>
  <cp:revision>2</cp:revision>
  <dcterms:created xsi:type="dcterms:W3CDTF">2023-08-15T10:29:35Z</dcterms:created>
  <dcterms:modified xsi:type="dcterms:W3CDTF">2023-08-16T02:02:40Z</dcterms:modified>
</cp:coreProperties>
</file>