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3B062D-761A-4302-BB30-FC975E8177D0}" v="128" dt="2023-08-27T06:25:24.3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2" d="100"/>
          <a:sy n="42" d="100"/>
        </p:scale>
        <p:origin x="1504" y="44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成瀬 初之" userId="c52afbd1fdefcb1e" providerId="LiveId" clId="{8017F22E-6C7D-4945-8B59-EBEB1C1F31C4}"/>
    <pc:docChg chg="undo custSel modSld modMainMaster">
      <pc:chgData name="成瀬 初之" userId="c52afbd1fdefcb1e" providerId="LiveId" clId="{8017F22E-6C7D-4945-8B59-EBEB1C1F31C4}" dt="2023-08-16T02:02:31.979" v="1735" actId="1076"/>
      <pc:docMkLst>
        <pc:docMk/>
      </pc:docMkLst>
      <pc:sldChg chg="addSp delSp modSp mod">
        <pc:chgData name="成瀬 初之" userId="c52afbd1fdefcb1e" providerId="LiveId" clId="{8017F22E-6C7D-4945-8B59-EBEB1C1F31C4}" dt="2023-08-16T02:02:31.979" v="1735" actId="1076"/>
        <pc:sldMkLst>
          <pc:docMk/>
          <pc:sldMk cId="3764367269" sldId="256"/>
        </pc:sldMkLst>
        <pc:spChg chg="del mod topLvl">
          <ac:chgData name="成瀬 初之" userId="c52afbd1fdefcb1e" providerId="LiveId" clId="{8017F22E-6C7D-4945-8B59-EBEB1C1F31C4}" dt="2023-08-16T01:56:13.206" v="1699" actId="478"/>
          <ac:spMkLst>
            <pc:docMk/>
            <pc:sldMk cId="3764367269" sldId="256"/>
            <ac:spMk id="3" creationId="{B49EFD4E-6FB7-6901-E096-A8C9C39EFD44}"/>
          </ac:spMkLst>
        </pc:spChg>
        <pc:spChg chg="mod topLvl">
          <ac:chgData name="成瀬 初之" userId="c52afbd1fdefcb1e" providerId="LiveId" clId="{8017F22E-6C7D-4945-8B59-EBEB1C1F31C4}" dt="2023-08-16T02:02:31.979" v="1735" actId="1076"/>
          <ac:spMkLst>
            <pc:docMk/>
            <pc:sldMk cId="3764367269" sldId="256"/>
            <ac:spMk id="4" creationId="{D6AEC1CC-1CFC-10B1-D4FB-CC2044433906}"/>
          </ac:spMkLst>
        </pc:spChg>
        <pc:spChg chg="mod topLvl">
          <ac:chgData name="成瀬 初之" userId="c52afbd1fdefcb1e" providerId="LiveId" clId="{8017F22E-6C7D-4945-8B59-EBEB1C1F31C4}" dt="2023-08-15T11:29:46.169" v="1572" actId="113"/>
          <ac:spMkLst>
            <pc:docMk/>
            <pc:sldMk cId="3764367269" sldId="256"/>
            <ac:spMk id="5" creationId="{3E5CE3BB-EEAA-ADC6-CFD0-5BAA8841438C}"/>
          </ac:spMkLst>
        </pc:spChg>
        <pc:spChg chg="mod">
          <ac:chgData name="成瀬 初之" userId="c52afbd1fdefcb1e" providerId="LiveId" clId="{8017F22E-6C7D-4945-8B59-EBEB1C1F31C4}" dt="2023-08-15T11:29:40.941" v="1571" actId="14100"/>
          <ac:spMkLst>
            <pc:docMk/>
            <pc:sldMk cId="3764367269" sldId="256"/>
            <ac:spMk id="6" creationId="{810A70B2-F986-662F-DA6E-153B097B06A9}"/>
          </ac:spMkLst>
        </pc:spChg>
        <pc:spChg chg="mod">
          <ac:chgData name="成瀬 初之" userId="c52afbd1fdefcb1e" providerId="LiveId" clId="{8017F22E-6C7D-4945-8B59-EBEB1C1F31C4}" dt="2023-08-15T11:31:12.741" v="1647" actId="1076"/>
          <ac:spMkLst>
            <pc:docMk/>
            <pc:sldMk cId="3764367269" sldId="256"/>
            <ac:spMk id="7" creationId="{78D4A021-F81D-F914-3645-503853E8819D}"/>
          </ac:spMkLst>
        </pc:spChg>
        <pc:spChg chg="mod or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8" creationId="{D093D172-A6A1-AC3A-A27B-7C9F8DABF7CA}"/>
          </ac:spMkLst>
        </pc:spChg>
        <pc:spChg chg="mod">
          <ac:chgData name="成瀬 初之" userId="c52afbd1fdefcb1e" providerId="LiveId" clId="{8017F22E-6C7D-4945-8B59-EBEB1C1F31C4}" dt="2023-08-15T10:35:24.224" v="46" actId="164"/>
          <ac:spMkLst>
            <pc:docMk/>
            <pc:sldMk cId="3764367269" sldId="256"/>
            <ac:spMk id="9" creationId="{1C3353D9-BF32-2BBB-3BAC-43F95E212392}"/>
          </ac:spMkLst>
        </pc:spChg>
        <pc:spChg chg="add mod">
          <ac:chgData name="成瀬 初之" userId="c52afbd1fdefcb1e" providerId="LiveId" clId="{8017F22E-6C7D-4945-8B59-EBEB1C1F31C4}" dt="2023-08-15T10:35:24.224" v="46" actId="164"/>
          <ac:spMkLst>
            <pc:docMk/>
            <pc:sldMk cId="3764367269" sldId="256"/>
            <ac:spMk id="10" creationId="{61E63369-4C72-0811-FB88-EF9E62430FAB}"/>
          </ac:spMkLst>
        </pc:spChg>
        <pc:spChg chg="add mod">
          <ac:chgData name="成瀬 初之" userId="c52afbd1fdefcb1e" providerId="LiveId" clId="{8017F22E-6C7D-4945-8B59-EBEB1C1F31C4}" dt="2023-08-15T10:35:24.224" v="46" actId="164"/>
          <ac:spMkLst>
            <pc:docMk/>
            <pc:sldMk cId="3764367269" sldId="256"/>
            <ac:spMk id="11" creationId="{703500BB-F234-5B96-E45C-604597AFC4DF}"/>
          </ac:spMkLst>
        </pc:spChg>
        <pc:spChg chg="mod topLvl">
          <ac:chgData name="成瀬 初之" userId="c52afbd1fdefcb1e" providerId="LiveId" clId="{8017F22E-6C7D-4945-8B59-EBEB1C1F31C4}" dt="2023-08-15T10:48:37.406" v="303" actId="164"/>
          <ac:spMkLst>
            <pc:docMk/>
            <pc:sldMk cId="3764367269" sldId="256"/>
            <ac:spMk id="14" creationId="{2903A8F5-0941-0007-CC03-9781D4945C09}"/>
          </ac:spMkLst>
        </pc:spChg>
        <pc:spChg chg="mod topLvl">
          <ac:chgData name="成瀬 初之" userId="c52afbd1fdefcb1e" providerId="LiveId" clId="{8017F22E-6C7D-4945-8B59-EBEB1C1F31C4}" dt="2023-08-15T10:48:37.406" v="303" actId="164"/>
          <ac:spMkLst>
            <pc:docMk/>
            <pc:sldMk cId="3764367269" sldId="256"/>
            <ac:spMk id="15" creationId="{51FF05CA-64B0-DF42-6416-9202D548687B}"/>
          </ac:spMkLst>
        </pc:spChg>
        <pc:spChg chg="mod topLvl">
          <ac:chgData name="成瀬 初之" userId="c52afbd1fdefcb1e" providerId="LiveId" clId="{8017F22E-6C7D-4945-8B59-EBEB1C1F31C4}" dt="2023-08-15T10:48:37.406" v="303" actId="164"/>
          <ac:spMkLst>
            <pc:docMk/>
            <pc:sldMk cId="3764367269" sldId="256"/>
            <ac:spMk id="16" creationId="{D2DCE4F9-3207-532C-A9FB-467AD8C9BBEB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7" creationId="{F52BE135-D5C2-16B2-5194-2622A504DA80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8" creationId="{51961904-88D3-EC76-791F-BE543B8BBA2F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9" creationId="{2506861E-7519-AB22-B2A0-19F888E14652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20" creationId="{29603EC5-37E0-1712-39F9-3A920DBE0F6D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21" creationId="{0D4C583F-1DFF-6624-ABA1-B5D1082EF082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22" creationId="{9DE2AF4B-75CC-F19D-852D-E45C941D3AEA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23" creationId="{A9A6BEFE-C486-815C-72FE-2C0FA79790A8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26" creationId="{9430A166-B6DA-6951-1099-7D2C3B7B8C6F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27" creationId="{4AFA7FB0-875A-844D-766F-464F0D28ED40}"/>
          </ac:spMkLst>
        </pc:spChg>
        <pc:spChg chg="add del mod">
          <ac:chgData name="成瀬 初之" userId="c52afbd1fdefcb1e" providerId="LiveId" clId="{8017F22E-6C7D-4945-8B59-EBEB1C1F31C4}" dt="2023-08-15T10:45:46.651" v="209" actId="478"/>
          <ac:spMkLst>
            <pc:docMk/>
            <pc:sldMk cId="3764367269" sldId="256"/>
            <ac:spMk id="28" creationId="{D55B4994-3C58-BF01-B3E7-CB0EECDDFAF6}"/>
          </ac:spMkLst>
        </pc:spChg>
        <pc:spChg chg="add mod">
          <ac:chgData name="成瀬 初之" userId="c52afbd1fdefcb1e" providerId="LiveId" clId="{8017F22E-6C7D-4945-8B59-EBEB1C1F31C4}" dt="2023-08-15T11:22:39.056" v="1398" actId="1036"/>
          <ac:spMkLst>
            <pc:docMk/>
            <pc:sldMk cId="3764367269" sldId="256"/>
            <ac:spMk id="29" creationId="{18ECF369-ECB7-875F-314B-41E1F094CD3B}"/>
          </ac:spMkLst>
        </pc:spChg>
        <pc:spChg chg="add mod">
          <ac:chgData name="成瀬 初之" userId="c52afbd1fdefcb1e" providerId="LiveId" clId="{8017F22E-6C7D-4945-8B59-EBEB1C1F31C4}" dt="2023-08-15T11:22:23.049" v="1383" actId="14100"/>
          <ac:spMkLst>
            <pc:docMk/>
            <pc:sldMk cId="3764367269" sldId="256"/>
            <ac:spMk id="30" creationId="{96B5FFA6-E6CF-106A-17C1-402FFB3E1575}"/>
          </ac:spMkLst>
        </pc:spChg>
        <pc:spChg chg="add mod">
          <ac:chgData name="成瀬 初之" userId="c52afbd1fdefcb1e" providerId="LiveId" clId="{8017F22E-6C7D-4945-8B59-EBEB1C1F31C4}" dt="2023-08-15T11:22:29.572" v="1393" actId="1076"/>
          <ac:spMkLst>
            <pc:docMk/>
            <pc:sldMk cId="3764367269" sldId="256"/>
            <ac:spMk id="31" creationId="{625C5A8A-BC97-2F9E-E182-6135B7C03A3A}"/>
          </ac:spMkLst>
        </pc:spChg>
        <pc:spChg chg="add mod">
          <ac:chgData name="成瀬 初之" userId="c52afbd1fdefcb1e" providerId="LiveId" clId="{8017F22E-6C7D-4945-8B59-EBEB1C1F31C4}" dt="2023-08-15T10:48:37.406" v="303" actId="164"/>
          <ac:spMkLst>
            <pc:docMk/>
            <pc:sldMk cId="3764367269" sldId="256"/>
            <ac:spMk id="32" creationId="{395C3C54-C0FC-8767-0D3E-EC436EA1B84A}"/>
          </ac:spMkLst>
        </pc:spChg>
        <pc:spChg chg="add mod">
          <ac:chgData name="成瀬 初之" userId="c52afbd1fdefcb1e" providerId="LiveId" clId="{8017F22E-6C7D-4945-8B59-EBEB1C1F31C4}" dt="2023-08-15T10:48:37.406" v="303" actId="164"/>
          <ac:spMkLst>
            <pc:docMk/>
            <pc:sldMk cId="3764367269" sldId="256"/>
            <ac:spMk id="33" creationId="{AE0E1CB6-4EEC-0D00-1376-A6F10AA1C02F}"/>
          </ac:spMkLst>
        </pc:spChg>
        <pc:spChg chg="mod">
          <ac:chgData name="成瀬 初之" userId="c52afbd1fdefcb1e" providerId="LiveId" clId="{8017F22E-6C7D-4945-8B59-EBEB1C1F31C4}" dt="2023-08-15T10:48:39.137" v="304"/>
          <ac:spMkLst>
            <pc:docMk/>
            <pc:sldMk cId="3764367269" sldId="256"/>
            <ac:spMk id="36" creationId="{B2F0327A-83B5-298C-A5B7-E9A3F4FBDFC7}"/>
          </ac:spMkLst>
        </pc:spChg>
        <pc:spChg chg="mod">
          <ac:chgData name="成瀬 初之" userId="c52afbd1fdefcb1e" providerId="LiveId" clId="{8017F22E-6C7D-4945-8B59-EBEB1C1F31C4}" dt="2023-08-15T10:48:39.137" v="304"/>
          <ac:spMkLst>
            <pc:docMk/>
            <pc:sldMk cId="3764367269" sldId="256"/>
            <ac:spMk id="37" creationId="{0554EB17-156B-A2EC-A1F4-76B84B88A085}"/>
          </ac:spMkLst>
        </pc:spChg>
        <pc:spChg chg="mod">
          <ac:chgData name="成瀬 初之" userId="c52afbd1fdefcb1e" providerId="LiveId" clId="{8017F22E-6C7D-4945-8B59-EBEB1C1F31C4}" dt="2023-08-15T10:48:39.137" v="304"/>
          <ac:spMkLst>
            <pc:docMk/>
            <pc:sldMk cId="3764367269" sldId="256"/>
            <ac:spMk id="38" creationId="{A6F0D30D-B668-AF95-80FF-D1677B4518BC}"/>
          </ac:spMkLst>
        </pc:spChg>
        <pc:spChg chg="mod">
          <ac:chgData name="成瀬 初之" userId="c52afbd1fdefcb1e" providerId="LiveId" clId="{8017F22E-6C7D-4945-8B59-EBEB1C1F31C4}" dt="2023-08-15T10:48:39.137" v="304"/>
          <ac:spMkLst>
            <pc:docMk/>
            <pc:sldMk cId="3764367269" sldId="256"/>
            <ac:spMk id="39" creationId="{8F0C0A51-2276-3EC4-695C-D74ADCDA53F4}"/>
          </ac:spMkLst>
        </pc:spChg>
        <pc:spChg chg="mod">
          <ac:chgData name="成瀬 初之" userId="c52afbd1fdefcb1e" providerId="LiveId" clId="{8017F22E-6C7D-4945-8B59-EBEB1C1F31C4}" dt="2023-08-15T10:48:39.137" v="304"/>
          <ac:spMkLst>
            <pc:docMk/>
            <pc:sldMk cId="3764367269" sldId="256"/>
            <ac:spMk id="40" creationId="{534B46E1-C24C-BC66-AEED-175758DF9EC2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41" creationId="{855FFD9B-E3DE-A2C8-A6ED-FFB46CD9E1EF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42" creationId="{C7280B20-9E5D-EB8E-B859-B55DEC4BF8F1}"/>
          </ac:spMkLst>
        </pc:spChg>
        <pc:spChg chg="add del mod">
          <ac:chgData name="成瀬 初之" userId="c52afbd1fdefcb1e" providerId="LiveId" clId="{8017F22E-6C7D-4945-8B59-EBEB1C1F31C4}" dt="2023-08-15T10:49:55.989" v="387" actId="478"/>
          <ac:spMkLst>
            <pc:docMk/>
            <pc:sldMk cId="3764367269" sldId="256"/>
            <ac:spMk id="43" creationId="{39B771E3-5E41-9A4D-C123-8151A3150C51}"/>
          </ac:spMkLst>
        </pc:spChg>
        <pc:spChg chg="add mod or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44" creationId="{53022A2A-D209-26CB-96B1-3FEDE5411DF0}"/>
          </ac:spMkLst>
        </pc:spChg>
        <pc:spChg chg="add mod">
          <ac:chgData name="成瀬 初之" userId="c52afbd1fdefcb1e" providerId="LiveId" clId="{8017F22E-6C7D-4945-8B59-EBEB1C1F31C4}" dt="2023-08-15T11:31:28.611" v="1667" actId="1076"/>
          <ac:spMkLst>
            <pc:docMk/>
            <pc:sldMk cId="3764367269" sldId="256"/>
            <ac:spMk id="46" creationId="{AAED0433-8B1A-CC5C-94D2-515F18963476}"/>
          </ac:spMkLst>
        </pc:spChg>
        <pc:spChg chg="add mod topLvl">
          <ac:chgData name="成瀬 初之" userId="c52afbd1fdefcb1e" providerId="LiveId" clId="{8017F22E-6C7D-4945-8B59-EBEB1C1F31C4}" dt="2023-08-15T11:25:22.455" v="1468" actId="164"/>
          <ac:spMkLst>
            <pc:docMk/>
            <pc:sldMk cId="3764367269" sldId="256"/>
            <ac:spMk id="62" creationId="{E1DBB8DC-C6D9-9E72-30DB-A179CA7C2100}"/>
          </ac:spMkLst>
        </pc:spChg>
        <pc:spChg chg="add mod topLvl">
          <ac:chgData name="成瀬 初之" userId="c52afbd1fdefcb1e" providerId="LiveId" clId="{8017F22E-6C7D-4945-8B59-EBEB1C1F31C4}" dt="2023-08-15T11:25:22.455" v="1468" actId="164"/>
          <ac:spMkLst>
            <pc:docMk/>
            <pc:sldMk cId="3764367269" sldId="256"/>
            <ac:spMk id="63" creationId="{197D8813-A7DE-19AC-9C07-D9769A48C257}"/>
          </ac:spMkLst>
        </pc:spChg>
        <pc:spChg chg="add del mod">
          <ac:chgData name="成瀬 初之" userId="c52afbd1fdefcb1e" providerId="LiveId" clId="{8017F22E-6C7D-4945-8B59-EBEB1C1F31C4}" dt="2023-08-15T10:55:36.614" v="644" actId="478"/>
          <ac:spMkLst>
            <pc:docMk/>
            <pc:sldMk cId="3764367269" sldId="256"/>
            <ac:spMk id="69" creationId="{57BFDEF0-EDE7-34DA-0672-8DCABC4202B7}"/>
          </ac:spMkLst>
        </pc:spChg>
        <pc:spChg chg="add mod topLvl">
          <ac:chgData name="成瀬 初之" userId="c52afbd1fdefcb1e" providerId="LiveId" clId="{8017F22E-6C7D-4945-8B59-EBEB1C1F31C4}" dt="2023-08-15T11:25:22.455" v="1468" actId="164"/>
          <ac:spMkLst>
            <pc:docMk/>
            <pc:sldMk cId="3764367269" sldId="256"/>
            <ac:spMk id="70" creationId="{2C0E0D0D-107B-AD65-4386-F8584DF26A1D}"/>
          </ac:spMkLst>
        </pc:spChg>
        <pc:spChg chg="add mod topLvl">
          <ac:chgData name="成瀬 初之" userId="c52afbd1fdefcb1e" providerId="LiveId" clId="{8017F22E-6C7D-4945-8B59-EBEB1C1F31C4}" dt="2023-08-15T11:25:22.455" v="1468" actId="164"/>
          <ac:spMkLst>
            <pc:docMk/>
            <pc:sldMk cId="3764367269" sldId="256"/>
            <ac:spMk id="71" creationId="{0F0A7D3A-6F56-AF93-9CCD-FBC7065168A5}"/>
          </ac:spMkLst>
        </pc:spChg>
        <pc:spChg chg="add mod topLvl">
          <ac:chgData name="成瀬 初之" userId="c52afbd1fdefcb1e" providerId="LiveId" clId="{8017F22E-6C7D-4945-8B59-EBEB1C1F31C4}" dt="2023-08-15T11:25:22.455" v="1468" actId="164"/>
          <ac:spMkLst>
            <pc:docMk/>
            <pc:sldMk cId="3764367269" sldId="256"/>
            <ac:spMk id="79" creationId="{2235E0B1-15C4-A405-2DB5-062C34FB7183}"/>
          </ac:spMkLst>
        </pc:spChg>
        <pc:spChg chg="add mod topLvl">
          <ac:chgData name="成瀬 初之" userId="c52afbd1fdefcb1e" providerId="LiveId" clId="{8017F22E-6C7D-4945-8B59-EBEB1C1F31C4}" dt="2023-08-15T11:25:22.455" v="1468" actId="164"/>
          <ac:spMkLst>
            <pc:docMk/>
            <pc:sldMk cId="3764367269" sldId="256"/>
            <ac:spMk id="80" creationId="{FE7266B5-A1A7-DB12-1C0B-86824F49022D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91" creationId="{4BB04566-A9E6-F5E8-1B15-48CEBE9725CF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93" creationId="{CF3183DD-998C-B088-9130-12AABD5D1A02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94" creationId="{B7C8BE0C-ACE3-8263-4DE8-A00FCFF55B17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01" creationId="{99EFBD6E-7209-755B-EAE9-141459A691DD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08" creationId="{EBF6D619-BE59-B330-376D-A5AB830D29FD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09" creationId="{3614DA3E-31F4-E948-55B5-D77946D4F4B8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10" creationId="{ABC80817-0058-0714-7786-EBF08F1AAE3D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11" creationId="{1C43CBE5-3342-FBF4-E410-02976317AEF9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24" creationId="{CF10F5B2-5C6C-E062-E18F-087818F3BBE7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25" creationId="{92601144-3740-8720-86FD-03033A6562A7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26" creationId="{C8ED88FF-A455-6DF2-678E-5D2DC54885DB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27" creationId="{ED4C6BEB-9F57-7301-FFC9-4FCD05125F36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46" creationId="{F2D58A99-EDD3-CEAF-0806-4CF1FF31BEC7}"/>
          </ac:spMkLst>
        </pc:spChg>
        <pc:spChg chg="add mod">
          <ac:chgData name="成瀬 初之" userId="c52afbd1fdefcb1e" providerId="LiveId" clId="{8017F22E-6C7D-4945-8B59-EBEB1C1F31C4}" dt="2023-08-15T11:24:47.019" v="1462" actId="164"/>
          <ac:spMkLst>
            <pc:docMk/>
            <pc:sldMk cId="3764367269" sldId="256"/>
            <ac:spMk id="165" creationId="{A9FEB608-B933-B2CB-8C2D-BDB3B2A396B1}"/>
          </ac:spMkLst>
        </pc:spChg>
        <pc:spChg chg="add mod">
          <ac:chgData name="成瀬 初之" userId="c52afbd1fdefcb1e" providerId="LiveId" clId="{8017F22E-6C7D-4945-8B59-EBEB1C1F31C4}" dt="2023-08-15T11:24:47.019" v="1462" actId="164"/>
          <ac:spMkLst>
            <pc:docMk/>
            <pc:sldMk cId="3764367269" sldId="256"/>
            <ac:spMk id="166" creationId="{64AA43BE-76CA-E610-3058-E6E88F4C520E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73" creationId="{3AC1955D-87F5-AF3F-931F-BB857A638C45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74" creationId="{FAA1F802-EDF8-3F17-BE81-D3C3539965E5}"/>
          </ac:spMkLst>
        </pc:spChg>
        <pc:spChg chg="add mod">
          <ac:chgData name="成瀬 初之" userId="c52afbd1fdefcb1e" providerId="LiveId" clId="{8017F22E-6C7D-4945-8B59-EBEB1C1F31C4}" dt="2023-08-15T11:32:14.407" v="1695" actId="1038"/>
          <ac:spMkLst>
            <pc:docMk/>
            <pc:sldMk cId="3764367269" sldId="256"/>
            <ac:spMk id="178" creationId="{F219F727-C5E5-275B-C7A7-D0D6C27F01E6}"/>
          </ac:spMkLst>
        </pc:spChg>
        <pc:spChg chg="add mod">
          <ac:chgData name="成瀬 初之" userId="c52afbd1fdefcb1e" providerId="LiveId" clId="{8017F22E-6C7D-4945-8B59-EBEB1C1F31C4}" dt="2023-08-15T11:29:49.977" v="1573" actId="113"/>
          <ac:spMkLst>
            <pc:docMk/>
            <pc:sldMk cId="3764367269" sldId="256"/>
            <ac:spMk id="180" creationId="{DE88A90D-6071-950B-6104-6918C535182E}"/>
          </ac:spMkLst>
        </pc:spChg>
        <pc:spChg chg="add mod">
          <ac:chgData name="成瀬 初之" userId="c52afbd1fdefcb1e" providerId="LiveId" clId="{8017F22E-6C7D-4945-8B59-EBEB1C1F31C4}" dt="2023-08-15T11:30:57.661" v="1638" actId="1038"/>
          <ac:spMkLst>
            <pc:docMk/>
            <pc:sldMk cId="3764367269" sldId="256"/>
            <ac:spMk id="183" creationId="{A15580E1-2793-7530-DBEC-1D905A4EEFE6}"/>
          </ac:spMkLst>
        </pc:spChg>
        <pc:grpChg chg="add del mod">
          <ac:chgData name="成瀬 初之" userId="c52afbd1fdefcb1e" providerId="LiveId" clId="{8017F22E-6C7D-4945-8B59-EBEB1C1F31C4}" dt="2023-08-16T01:56:10.283" v="1698" actId="165"/>
          <ac:grpSpMkLst>
            <pc:docMk/>
            <pc:sldMk cId="3764367269" sldId="256"/>
            <ac:grpSpMk id="2" creationId="{C8533881-BF75-2222-56BE-85329FB398CD}"/>
          </ac:grpSpMkLst>
        </pc:grpChg>
        <pc:grpChg chg="add del mod">
          <ac:chgData name="成瀬 初之" userId="c52afbd1fdefcb1e" providerId="LiveId" clId="{8017F22E-6C7D-4945-8B59-EBEB1C1F31C4}" dt="2023-08-15T10:47:41.515" v="254" actId="478"/>
          <ac:grpSpMkLst>
            <pc:docMk/>
            <pc:sldMk cId="3764367269" sldId="256"/>
            <ac:grpSpMk id="12" creationId="{3280C232-107E-8600-7B8D-57CAAAE13B56}"/>
          </ac:grpSpMkLst>
        </pc:grpChg>
        <pc:grpChg chg="add del mod">
          <ac:chgData name="成瀬 初之" userId="c52afbd1fdefcb1e" providerId="LiveId" clId="{8017F22E-6C7D-4945-8B59-EBEB1C1F31C4}" dt="2023-08-15T10:47:48.652" v="255" actId="165"/>
          <ac:grpSpMkLst>
            <pc:docMk/>
            <pc:sldMk cId="3764367269" sldId="256"/>
            <ac:grpSpMk id="13" creationId="{883DFEB1-34BB-DDF8-791B-F5FC44201D04}"/>
          </ac:grpSpMkLst>
        </pc:grpChg>
        <pc:grpChg chg="add mod">
          <ac:chgData name="成瀬 初之" userId="c52afbd1fdefcb1e" providerId="LiveId" clId="{8017F22E-6C7D-4945-8B59-EBEB1C1F31C4}" dt="2023-08-15T11:20:19.046" v="1307" actId="1036"/>
          <ac:grpSpMkLst>
            <pc:docMk/>
            <pc:sldMk cId="3764367269" sldId="256"/>
            <ac:grpSpMk id="34" creationId="{1E2CDA60-A520-01A1-A385-2096DCD785CE}"/>
          </ac:grpSpMkLst>
        </pc:grpChg>
        <pc:grpChg chg="add mod">
          <ac:chgData name="成瀬 初之" userId="c52afbd1fdefcb1e" providerId="LiveId" clId="{8017F22E-6C7D-4945-8B59-EBEB1C1F31C4}" dt="2023-08-15T11:20:19.046" v="1307" actId="1036"/>
          <ac:grpSpMkLst>
            <pc:docMk/>
            <pc:sldMk cId="3764367269" sldId="256"/>
            <ac:grpSpMk id="35" creationId="{6076060E-6D41-4F4E-4DEB-762F5A1F2173}"/>
          </ac:grpSpMkLst>
        </pc:grpChg>
        <pc:grpChg chg="add del mod">
          <ac:chgData name="成瀬 初之" userId="c52afbd1fdefcb1e" providerId="LiveId" clId="{8017F22E-6C7D-4945-8B59-EBEB1C1F31C4}" dt="2023-08-15T11:10:38.532" v="1084" actId="165"/>
          <ac:grpSpMkLst>
            <pc:docMk/>
            <pc:sldMk cId="3764367269" sldId="256"/>
            <ac:grpSpMk id="92" creationId="{BD31F24B-BC03-CA57-E3B1-B30C5F090D20}"/>
          </ac:grpSpMkLst>
        </pc:grpChg>
        <pc:grpChg chg="add mod">
          <ac:chgData name="成瀬 初之" userId="c52afbd1fdefcb1e" providerId="LiveId" clId="{8017F22E-6C7D-4945-8B59-EBEB1C1F31C4}" dt="2023-08-15T11:31:36.436" v="1668" actId="1076"/>
          <ac:grpSpMkLst>
            <pc:docMk/>
            <pc:sldMk cId="3764367269" sldId="256"/>
            <ac:grpSpMk id="179" creationId="{89BD1206-3EAE-3B1F-3AAF-8A3BB4391AC3}"/>
          </ac:grpSpMkLst>
        </pc:grpChg>
        <pc:grpChg chg="add mod">
          <ac:chgData name="成瀬 初之" userId="c52afbd1fdefcb1e" providerId="LiveId" clId="{8017F22E-6C7D-4945-8B59-EBEB1C1F31C4}" dt="2023-08-15T11:31:41.564" v="1676" actId="1035"/>
          <ac:grpSpMkLst>
            <pc:docMk/>
            <pc:sldMk cId="3764367269" sldId="256"/>
            <ac:grpSpMk id="182" creationId="{0CF85CA1-0D40-3E87-55B7-FAE7A7577899}"/>
          </ac:grpSpMkLst>
        </pc:grpChg>
        <pc:grpChg chg="add mod">
          <ac:chgData name="成瀬 初之" userId="c52afbd1fdefcb1e" providerId="LiveId" clId="{8017F22E-6C7D-4945-8B59-EBEB1C1F31C4}" dt="2023-08-15T11:31:12.741" v="1647" actId="1076"/>
          <ac:grpSpMkLst>
            <pc:docMk/>
            <pc:sldMk cId="3764367269" sldId="256"/>
            <ac:grpSpMk id="184" creationId="{EF2E0E5E-5703-9F70-DCB4-E883CA2C548E}"/>
          </ac:grpSpMkLst>
        </pc:grp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25" creationId="{37A8FA2B-3801-E035-2A5C-AD1115A30F4F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45" creationId="{C35EEBB1-9472-60C7-C466-04473E45A243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48" creationId="{A7583A06-8F29-11F9-F60C-FDE930BEF9E6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53" creationId="{F7C9EB05-124D-6822-3B32-A4B7AA6F3B21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58" creationId="{DD13B4A8-319F-3D4E-B29D-6E91692E8FA1}"/>
          </ac:cxnSpMkLst>
        </pc:cxnChg>
        <pc:cxnChg chg="add mod topLvl">
          <ac:chgData name="成瀬 初之" userId="c52afbd1fdefcb1e" providerId="LiveId" clId="{8017F22E-6C7D-4945-8B59-EBEB1C1F31C4}" dt="2023-08-15T11:25:22.455" v="1468" actId="164"/>
          <ac:cxnSpMkLst>
            <pc:docMk/>
            <pc:sldMk cId="3764367269" sldId="256"/>
            <ac:cxnSpMk id="65" creationId="{5AABC040-70FF-34AF-0EE7-8866A157B579}"/>
          </ac:cxnSpMkLst>
        </pc:cxnChg>
        <pc:cxnChg chg="add mod topLvl">
          <ac:chgData name="成瀬 初之" userId="c52afbd1fdefcb1e" providerId="LiveId" clId="{8017F22E-6C7D-4945-8B59-EBEB1C1F31C4}" dt="2023-08-15T11:25:22.455" v="1468" actId="164"/>
          <ac:cxnSpMkLst>
            <pc:docMk/>
            <pc:sldMk cId="3764367269" sldId="256"/>
            <ac:cxnSpMk id="66" creationId="{404B3C7D-E7D9-960B-12D9-275AFF482775}"/>
          </ac:cxnSpMkLst>
        </pc:cxnChg>
        <pc:cxnChg chg="add mod topLvl">
          <ac:chgData name="成瀬 初之" userId="c52afbd1fdefcb1e" providerId="LiveId" clId="{8017F22E-6C7D-4945-8B59-EBEB1C1F31C4}" dt="2023-08-15T11:25:22.455" v="1468" actId="164"/>
          <ac:cxnSpMkLst>
            <pc:docMk/>
            <pc:sldMk cId="3764367269" sldId="256"/>
            <ac:cxnSpMk id="72" creationId="{D2AF51CF-86A5-D0D9-2AA0-4A05C37996D4}"/>
          </ac:cxnSpMkLst>
        </pc:cxnChg>
        <pc:cxnChg chg="add mod topLvl">
          <ac:chgData name="成瀬 初之" userId="c52afbd1fdefcb1e" providerId="LiveId" clId="{8017F22E-6C7D-4945-8B59-EBEB1C1F31C4}" dt="2023-08-15T11:25:22.455" v="1468" actId="164"/>
          <ac:cxnSpMkLst>
            <pc:docMk/>
            <pc:sldMk cId="3764367269" sldId="256"/>
            <ac:cxnSpMk id="75" creationId="{A16866C1-272B-FA55-B2DE-15E5E484D711}"/>
          </ac:cxnSpMkLst>
        </pc:cxnChg>
        <pc:cxnChg chg="add mod topLvl">
          <ac:chgData name="成瀬 初之" userId="c52afbd1fdefcb1e" providerId="LiveId" clId="{8017F22E-6C7D-4945-8B59-EBEB1C1F31C4}" dt="2023-08-15T11:31:41.564" v="1676" actId="1035"/>
          <ac:cxnSpMkLst>
            <pc:docMk/>
            <pc:sldMk cId="3764367269" sldId="256"/>
            <ac:cxnSpMk id="81" creationId="{E0D1A77A-ABF4-E793-51AE-691978B32179}"/>
          </ac:cxnSpMkLst>
        </pc:cxnChg>
        <pc:cxnChg chg="add mod topLvl">
          <ac:chgData name="成瀬 初之" userId="c52afbd1fdefcb1e" providerId="LiveId" clId="{8017F22E-6C7D-4945-8B59-EBEB1C1F31C4}" dt="2023-08-15T11:25:22.455" v="1468" actId="164"/>
          <ac:cxnSpMkLst>
            <pc:docMk/>
            <pc:sldMk cId="3764367269" sldId="256"/>
            <ac:cxnSpMk id="86" creationId="{184735A7-FE27-5AC2-566D-83040A12E45D}"/>
          </ac:cxnSpMkLst>
        </pc:cxnChg>
        <pc:cxnChg chg="add mod">
          <ac:chgData name="成瀬 初之" userId="c52afbd1fdefcb1e" providerId="LiveId" clId="{8017F22E-6C7D-4945-8B59-EBEB1C1F31C4}" dt="2023-08-15T11:29:40.941" v="1571" actId="14100"/>
          <ac:cxnSpMkLst>
            <pc:docMk/>
            <pc:sldMk cId="3764367269" sldId="256"/>
            <ac:cxnSpMk id="95" creationId="{81D3A08D-3C62-500B-0766-A9C9EC33CCDC}"/>
          </ac:cxnSpMkLst>
        </pc:cxnChg>
        <pc:cxnChg chg="add mod">
          <ac:chgData name="成瀬 初之" userId="c52afbd1fdefcb1e" providerId="LiveId" clId="{8017F22E-6C7D-4945-8B59-EBEB1C1F31C4}" dt="2023-08-15T11:29:40.941" v="1571" actId="14100"/>
          <ac:cxnSpMkLst>
            <pc:docMk/>
            <pc:sldMk cId="3764367269" sldId="256"/>
            <ac:cxnSpMk id="98" creationId="{BB53845B-2E8E-843C-279D-F29BC574EC72}"/>
          </ac:cxnSpMkLst>
        </pc:cxnChg>
        <pc:cxnChg chg="add mod">
          <ac:chgData name="成瀬 初之" userId="c52afbd1fdefcb1e" providerId="LiveId" clId="{8017F22E-6C7D-4945-8B59-EBEB1C1F31C4}" dt="2023-08-15T11:29:40.941" v="1571" actId="14100"/>
          <ac:cxnSpMkLst>
            <pc:docMk/>
            <pc:sldMk cId="3764367269" sldId="256"/>
            <ac:cxnSpMk id="102" creationId="{0E595D49-E344-C314-C324-1155AE0464C5}"/>
          </ac:cxnSpMkLst>
        </pc:cxnChg>
        <pc:cxnChg chg="add mod">
          <ac:chgData name="成瀬 初之" userId="c52afbd1fdefcb1e" providerId="LiveId" clId="{8017F22E-6C7D-4945-8B59-EBEB1C1F31C4}" dt="2023-08-15T11:29:40.941" v="1571" actId="14100"/>
          <ac:cxnSpMkLst>
            <pc:docMk/>
            <pc:sldMk cId="3764367269" sldId="256"/>
            <ac:cxnSpMk id="105" creationId="{546350C8-F83A-B261-C356-51D1AB512894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112" creationId="{73CE030D-EB65-1910-7733-8B63F7B864EB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115" creationId="{45133B0A-E85F-8725-B084-A43112502BCD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118" creationId="{95270C8D-A0E8-2621-F818-5C711A7151E8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121" creationId="{22D22B62-31C3-85DF-6875-02F358A3CD90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128" creationId="{66490275-0ECF-792C-4B88-E0BC1A781841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131" creationId="{42A351F7-C6BD-7AFC-5824-24C5D40AD630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134" creationId="{FC4F0D3D-18AD-89CE-F88C-FC3548C586DD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137" creationId="{048CE109-F063-66B8-D736-3262EBCD18C6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150" creationId="{50227CFD-94EB-C3AA-2216-D41EFC8A7A8B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153" creationId="{A0DCD3BC-71CD-72C3-B17C-8561FE0CFC4B}"/>
          </ac:cxnSpMkLst>
        </pc:cxnChg>
        <pc:cxnChg chg="add mod">
          <ac:chgData name="成瀬 初之" userId="c52afbd1fdefcb1e" providerId="LiveId" clId="{8017F22E-6C7D-4945-8B59-EBEB1C1F31C4}" dt="2023-08-15T11:24:47.019" v="1462" actId="164"/>
          <ac:cxnSpMkLst>
            <pc:docMk/>
            <pc:sldMk cId="3764367269" sldId="256"/>
            <ac:cxnSpMk id="168" creationId="{F376D3CE-32A5-64B7-46CF-FDF6EF51CB02}"/>
          </ac:cxnSpMkLst>
        </pc:cxnChg>
        <pc:cxnChg chg="add mod">
          <ac:chgData name="成瀬 初之" userId="c52afbd1fdefcb1e" providerId="LiveId" clId="{8017F22E-6C7D-4945-8B59-EBEB1C1F31C4}" dt="2023-08-15T11:24:47.019" v="1462" actId="164"/>
          <ac:cxnSpMkLst>
            <pc:docMk/>
            <pc:sldMk cId="3764367269" sldId="256"/>
            <ac:cxnSpMk id="170" creationId="{D67A06AD-44FE-00A2-9D4C-D94F4EDFB3E4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175" creationId="{F85CBB8E-7DDC-8482-2639-C075359A19DA}"/>
          </ac:cxnSpMkLst>
        </pc:cxnChg>
      </pc:sldChg>
      <pc:sldMasterChg chg="modSldLayout">
        <pc:chgData name="成瀬 初之" userId="c52afbd1fdefcb1e" providerId="LiveId" clId="{8017F22E-6C7D-4945-8B59-EBEB1C1F31C4}" dt="2023-08-15T11:20:44.148" v="1310" actId="2085"/>
        <pc:sldMasterMkLst>
          <pc:docMk/>
          <pc:sldMasterMk cId="4044238391" sldId="2147483672"/>
        </pc:sldMasterMkLst>
        <pc:sldLayoutChg chg="addSp modSp mod">
          <pc:chgData name="成瀬 初之" userId="c52afbd1fdefcb1e" providerId="LiveId" clId="{8017F22E-6C7D-4945-8B59-EBEB1C1F31C4}" dt="2023-08-15T11:20:44.148" v="1310" actId="2085"/>
          <pc:sldLayoutMkLst>
            <pc:docMk/>
            <pc:sldMasterMk cId="4044238391" sldId="2147483672"/>
            <pc:sldLayoutMk cId="4242464791" sldId="2147483673"/>
          </pc:sldLayoutMkLst>
          <pc:spChg chg="add mod">
            <ac:chgData name="成瀬 初之" userId="c52afbd1fdefcb1e" providerId="LiveId" clId="{8017F22E-6C7D-4945-8B59-EBEB1C1F31C4}" dt="2023-08-15T11:20:44.148" v="1310" actId="2085"/>
            <ac:spMkLst>
              <pc:docMk/>
              <pc:sldMasterMk cId="4044238391" sldId="2147483672"/>
              <pc:sldLayoutMk cId="4242464791" sldId="2147483673"/>
              <ac:spMk id="7" creationId="{DF23B220-B8F1-72D2-33AD-2711675B89CA}"/>
            </ac:spMkLst>
          </pc:spChg>
        </pc:sldLayoutChg>
      </pc:sldMasterChg>
    </pc:docChg>
  </pc:docChgLst>
  <pc:docChgLst>
    <pc:chgData name="成瀬 初之" userId="c52afbd1fdefcb1e" providerId="LiveId" clId="{4C3B062D-761A-4302-BB30-FC975E8177D0}"/>
    <pc:docChg chg="undo custSel modSld">
      <pc:chgData name="成瀬 初之" userId="c52afbd1fdefcb1e" providerId="LiveId" clId="{4C3B062D-761A-4302-BB30-FC975E8177D0}" dt="2023-08-27T06:25:28.555" v="2160" actId="14100"/>
      <pc:docMkLst>
        <pc:docMk/>
      </pc:docMkLst>
      <pc:sldChg chg="addSp delSp modSp mod">
        <pc:chgData name="成瀬 初之" userId="c52afbd1fdefcb1e" providerId="LiveId" clId="{4C3B062D-761A-4302-BB30-FC975E8177D0}" dt="2023-08-27T06:25:28.555" v="2160" actId="14100"/>
        <pc:sldMkLst>
          <pc:docMk/>
          <pc:sldMk cId="3764367269" sldId="256"/>
        </pc:sldMkLst>
        <pc:spChg chg="add mod ord">
          <ac:chgData name="成瀬 初之" userId="c52afbd1fdefcb1e" providerId="LiveId" clId="{4C3B062D-761A-4302-BB30-FC975E8177D0}" dt="2023-08-27T06:23:38.998" v="2106" actId="1035"/>
          <ac:spMkLst>
            <pc:docMk/>
            <pc:sldMk cId="3764367269" sldId="256"/>
            <ac:spMk id="2" creationId="{C289481A-0688-059D-5CF7-08DBB9281371}"/>
          </ac:spMkLst>
        </pc:spChg>
        <pc:spChg chg="del">
          <ac:chgData name="成瀬 初之" userId="c52afbd1fdefcb1e" providerId="LiveId" clId="{4C3B062D-761A-4302-BB30-FC975E8177D0}" dt="2023-08-27T06:04:24.171" v="744" actId="478"/>
          <ac:spMkLst>
            <pc:docMk/>
            <pc:sldMk cId="3764367269" sldId="256"/>
            <ac:spMk id="4" creationId="{D6AEC1CC-1CFC-10B1-D4FB-CC2044433906}"/>
          </ac:spMkLst>
        </pc:spChg>
        <pc:spChg chg="del">
          <ac:chgData name="成瀬 初之" userId="c52afbd1fdefcb1e" providerId="LiveId" clId="{4C3B062D-761A-4302-BB30-FC975E8177D0}" dt="2023-08-27T06:04:10.607" v="739" actId="478"/>
          <ac:spMkLst>
            <pc:docMk/>
            <pc:sldMk cId="3764367269" sldId="256"/>
            <ac:spMk id="6" creationId="{810A70B2-F986-662F-DA6E-153B097B06A9}"/>
          </ac:spMkLst>
        </pc:spChg>
        <pc:spChg chg="del">
          <ac:chgData name="成瀬 初之" userId="c52afbd1fdefcb1e" providerId="LiveId" clId="{4C3B062D-761A-4302-BB30-FC975E8177D0}" dt="2023-08-27T06:04:25.810" v="745" actId="478"/>
          <ac:spMkLst>
            <pc:docMk/>
            <pc:sldMk cId="3764367269" sldId="256"/>
            <ac:spMk id="7" creationId="{78D4A021-F81D-F914-3645-503853E8819D}"/>
          </ac:spMkLst>
        </pc:spChg>
        <pc:spChg chg="mod">
          <ac:chgData name="成瀬 初之" userId="c52afbd1fdefcb1e" providerId="LiveId" clId="{4C3B062D-761A-4302-BB30-FC975E8177D0}" dt="2023-08-27T06:22:28.747" v="2012" actId="1036"/>
          <ac:spMkLst>
            <pc:docMk/>
            <pc:sldMk cId="3764367269" sldId="256"/>
            <ac:spMk id="8" creationId="{D093D172-A6A1-AC3A-A27B-7C9F8DABF7CA}"/>
          </ac:spMkLst>
        </pc:spChg>
        <pc:spChg chg="add mod">
          <ac:chgData name="成瀬 初之" userId="c52afbd1fdefcb1e" providerId="LiveId" clId="{4C3B062D-761A-4302-BB30-FC975E8177D0}" dt="2023-08-27T06:23:31.618" v="2099" actId="1038"/>
          <ac:spMkLst>
            <pc:docMk/>
            <pc:sldMk cId="3764367269" sldId="256"/>
            <ac:spMk id="10" creationId="{CBCBB573-93E5-CB99-0B35-9291A41C6A16}"/>
          </ac:spMkLst>
        </pc:spChg>
        <pc:spChg chg="add mod">
          <ac:chgData name="成瀬 初之" userId="c52afbd1fdefcb1e" providerId="LiveId" clId="{4C3B062D-761A-4302-BB30-FC975E8177D0}" dt="2023-08-27T06:23:31.618" v="2099" actId="1038"/>
          <ac:spMkLst>
            <pc:docMk/>
            <pc:sldMk cId="3764367269" sldId="256"/>
            <ac:spMk id="11" creationId="{EFE35252-0ACE-FAD1-1583-83901EA7E69B}"/>
          </ac:spMkLst>
        </pc:spChg>
        <pc:spChg chg="mod">
          <ac:chgData name="成瀬 初之" userId="c52afbd1fdefcb1e" providerId="LiveId" clId="{4C3B062D-761A-4302-BB30-FC975E8177D0}" dt="2023-08-27T06:23:44.286" v="2111" actId="1036"/>
          <ac:spMkLst>
            <pc:docMk/>
            <pc:sldMk cId="3764367269" sldId="256"/>
            <ac:spMk id="17" creationId="{F52BE135-D5C2-16B2-5194-2622A504DA80}"/>
          </ac:spMkLst>
        </pc:spChg>
        <pc:spChg chg="mod">
          <ac:chgData name="成瀬 初之" userId="c52afbd1fdefcb1e" providerId="LiveId" clId="{4C3B062D-761A-4302-BB30-FC975E8177D0}" dt="2023-08-27T06:23:44.286" v="2111" actId="1036"/>
          <ac:spMkLst>
            <pc:docMk/>
            <pc:sldMk cId="3764367269" sldId="256"/>
            <ac:spMk id="18" creationId="{51961904-88D3-EC76-791F-BE543B8BBA2F}"/>
          </ac:spMkLst>
        </pc:spChg>
        <pc:spChg chg="mod">
          <ac:chgData name="成瀬 初之" userId="c52afbd1fdefcb1e" providerId="LiveId" clId="{4C3B062D-761A-4302-BB30-FC975E8177D0}" dt="2023-08-27T06:23:44.286" v="2111" actId="1036"/>
          <ac:spMkLst>
            <pc:docMk/>
            <pc:sldMk cId="3764367269" sldId="256"/>
            <ac:spMk id="19" creationId="{2506861E-7519-AB22-B2A0-19F888E14652}"/>
          </ac:spMkLst>
        </pc:spChg>
        <pc:spChg chg="mod">
          <ac:chgData name="成瀬 初之" userId="c52afbd1fdefcb1e" providerId="LiveId" clId="{4C3B062D-761A-4302-BB30-FC975E8177D0}" dt="2023-08-27T06:23:44.286" v="2111" actId="1036"/>
          <ac:spMkLst>
            <pc:docMk/>
            <pc:sldMk cId="3764367269" sldId="256"/>
            <ac:spMk id="20" creationId="{29603EC5-37E0-1712-39F9-3A920DBE0F6D}"/>
          </ac:spMkLst>
        </pc:spChg>
        <pc:spChg chg="mod">
          <ac:chgData name="成瀬 初之" userId="c52afbd1fdefcb1e" providerId="LiveId" clId="{4C3B062D-761A-4302-BB30-FC975E8177D0}" dt="2023-08-27T06:23:44.286" v="2111" actId="1036"/>
          <ac:spMkLst>
            <pc:docMk/>
            <pc:sldMk cId="3764367269" sldId="256"/>
            <ac:spMk id="21" creationId="{0D4C583F-1DFF-6624-ABA1-B5D1082EF082}"/>
          </ac:spMkLst>
        </pc:spChg>
        <pc:spChg chg="mod">
          <ac:chgData name="成瀬 初之" userId="c52afbd1fdefcb1e" providerId="LiveId" clId="{4C3B062D-761A-4302-BB30-FC975E8177D0}" dt="2023-08-27T06:23:44.286" v="2111" actId="1036"/>
          <ac:spMkLst>
            <pc:docMk/>
            <pc:sldMk cId="3764367269" sldId="256"/>
            <ac:spMk id="22" creationId="{9DE2AF4B-75CC-F19D-852D-E45C941D3AEA}"/>
          </ac:spMkLst>
        </pc:spChg>
        <pc:spChg chg="del">
          <ac:chgData name="成瀬 初之" userId="c52afbd1fdefcb1e" providerId="LiveId" clId="{4C3B062D-761A-4302-BB30-FC975E8177D0}" dt="2023-08-27T05:55:57.538" v="43" actId="478"/>
          <ac:spMkLst>
            <pc:docMk/>
            <pc:sldMk cId="3764367269" sldId="256"/>
            <ac:spMk id="23" creationId="{A9A6BEFE-C486-815C-72FE-2C0FA79790A8}"/>
          </ac:spMkLst>
        </pc:spChg>
        <pc:spChg chg="mod">
          <ac:chgData name="成瀬 初之" userId="c52afbd1fdefcb1e" providerId="LiveId" clId="{4C3B062D-761A-4302-BB30-FC975E8177D0}" dt="2023-08-27T06:23:44.286" v="2111" actId="1036"/>
          <ac:spMkLst>
            <pc:docMk/>
            <pc:sldMk cId="3764367269" sldId="256"/>
            <ac:spMk id="26" creationId="{9430A166-B6DA-6951-1099-7D2C3B7B8C6F}"/>
          </ac:spMkLst>
        </pc:spChg>
        <pc:spChg chg="mod">
          <ac:chgData name="成瀬 初之" userId="c52afbd1fdefcb1e" providerId="LiveId" clId="{4C3B062D-761A-4302-BB30-FC975E8177D0}" dt="2023-08-27T06:22:34.121" v="2023" actId="1035"/>
          <ac:spMkLst>
            <pc:docMk/>
            <pc:sldMk cId="3764367269" sldId="256"/>
            <ac:spMk id="27" creationId="{4AFA7FB0-875A-844D-766F-464F0D28ED40}"/>
          </ac:spMkLst>
        </pc:spChg>
        <pc:spChg chg="del">
          <ac:chgData name="成瀬 初之" userId="c52afbd1fdefcb1e" providerId="LiveId" clId="{4C3B062D-761A-4302-BB30-FC975E8177D0}" dt="2023-08-27T05:57:23.884" v="181" actId="478"/>
          <ac:spMkLst>
            <pc:docMk/>
            <pc:sldMk cId="3764367269" sldId="256"/>
            <ac:spMk id="29" creationId="{18ECF369-ECB7-875F-314B-41E1F094CD3B}"/>
          </ac:spMkLst>
        </pc:spChg>
        <pc:spChg chg="del">
          <ac:chgData name="成瀬 初之" userId="c52afbd1fdefcb1e" providerId="LiveId" clId="{4C3B062D-761A-4302-BB30-FC975E8177D0}" dt="2023-08-27T05:57:24.769" v="182" actId="478"/>
          <ac:spMkLst>
            <pc:docMk/>
            <pc:sldMk cId="3764367269" sldId="256"/>
            <ac:spMk id="30" creationId="{96B5FFA6-E6CF-106A-17C1-402FFB3E1575}"/>
          </ac:spMkLst>
        </pc:spChg>
        <pc:spChg chg="mod">
          <ac:chgData name="成瀬 初之" userId="c52afbd1fdefcb1e" providerId="LiveId" clId="{4C3B062D-761A-4302-BB30-FC975E8177D0}" dt="2023-08-27T06:23:31.618" v="2099" actId="1038"/>
          <ac:spMkLst>
            <pc:docMk/>
            <pc:sldMk cId="3764367269" sldId="256"/>
            <ac:spMk id="31" creationId="{625C5A8A-BC97-2F9E-E182-6135B7C03A3A}"/>
          </ac:spMkLst>
        </pc:spChg>
        <pc:spChg chg="mod">
          <ac:chgData name="成瀬 初之" userId="c52afbd1fdefcb1e" providerId="LiveId" clId="{4C3B062D-761A-4302-BB30-FC975E8177D0}" dt="2023-08-27T06:23:31.618" v="2099" actId="1038"/>
          <ac:spMkLst>
            <pc:docMk/>
            <pc:sldMk cId="3764367269" sldId="256"/>
            <ac:spMk id="41" creationId="{855FFD9B-E3DE-A2C8-A6ED-FFB46CD9E1EF}"/>
          </ac:spMkLst>
        </pc:spChg>
        <pc:spChg chg="del mod">
          <ac:chgData name="成瀬 初之" userId="c52afbd1fdefcb1e" providerId="LiveId" clId="{4C3B062D-761A-4302-BB30-FC975E8177D0}" dt="2023-08-27T05:56:31.078" v="93" actId="478"/>
          <ac:spMkLst>
            <pc:docMk/>
            <pc:sldMk cId="3764367269" sldId="256"/>
            <ac:spMk id="42" creationId="{C7280B20-9E5D-EB8E-B859-B55DEC4BF8F1}"/>
          </ac:spMkLst>
        </pc:spChg>
        <pc:spChg chg="del">
          <ac:chgData name="成瀬 初之" userId="c52afbd1fdefcb1e" providerId="LiveId" clId="{4C3B062D-761A-4302-BB30-FC975E8177D0}" dt="2023-08-27T05:57:51.124" v="273" actId="478"/>
          <ac:spMkLst>
            <pc:docMk/>
            <pc:sldMk cId="3764367269" sldId="256"/>
            <ac:spMk id="44" creationId="{53022A2A-D209-26CB-96B1-3FEDE5411DF0}"/>
          </ac:spMkLst>
        </pc:spChg>
        <pc:spChg chg="mod">
          <ac:chgData name="成瀬 初之" userId="c52afbd1fdefcb1e" providerId="LiveId" clId="{4C3B062D-761A-4302-BB30-FC975E8177D0}" dt="2023-08-27T06:22:21.036" v="1982" actId="1036"/>
          <ac:spMkLst>
            <pc:docMk/>
            <pc:sldMk cId="3764367269" sldId="256"/>
            <ac:spMk id="46" creationId="{AAED0433-8B1A-CC5C-94D2-515F18963476}"/>
          </ac:spMkLst>
        </pc:spChg>
        <pc:spChg chg="add mod">
          <ac:chgData name="成瀬 初之" userId="c52afbd1fdefcb1e" providerId="LiveId" clId="{4C3B062D-761A-4302-BB30-FC975E8177D0}" dt="2023-08-27T06:23:31.618" v="2099" actId="1038"/>
          <ac:spMkLst>
            <pc:docMk/>
            <pc:sldMk cId="3764367269" sldId="256"/>
            <ac:spMk id="60" creationId="{AC374A2D-7315-1A66-EF3A-4AB05FFC919F}"/>
          </ac:spMkLst>
        </pc:spChg>
        <pc:spChg chg="add mod">
          <ac:chgData name="成瀬 初之" userId="c52afbd1fdefcb1e" providerId="LiveId" clId="{4C3B062D-761A-4302-BB30-FC975E8177D0}" dt="2023-08-27T06:22:21.036" v="1982" actId="1036"/>
          <ac:spMkLst>
            <pc:docMk/>
            <pc:sldMk cId="3764367269" sldId="256"/>
            <ac:spMk id="67" creationId="{D7A141F2-F5B3-9B54-5154-9F25768FE04C}"/>
          </ac:spMkLst>
        </pc:spChg>
        <pc:spChg chg="add mod">
          <ac:chgData name="成瀬 初之" userId="c52afbd1fdefcb1e" providerId="LiveId" clId="{4C3B062D-761A-4302-BB30-FC975E8177D0}" dt="2023-08-27T06:24:31.020" v="2114" actId="20577"/>
          <ac:spMkLst>
            <pc:docMk/>
            <pc:sldMk cId="3764367269" sldId="256"/>
            <ac:spMk id="68" creationId="{8B093188-C256-D145-F058-6B54328B74ED}"/>
          </ac:spMkLst>
        </pc:spChg>
        <pc:spChg chg="add mod">
          <ac:chgData name="成瀬 初之" userId="c52afbd1fdefcb1e" providerId="LiveId" clId="{4C3B062D-761A-4302-BB30-FC975E8177D0}" dt="2023-08-27T06:22:21.036" v="1982" actId="1036"/>
          <ac:spMkLst>
            <pc:docMk/>
            <pc:sldMk cId="3764367269" sldId="256"/>
            <ac:spMk id="77" creationId="{DA81F4FA-008C-B7D2-6F4F-B64950C77C94}"/>
          </ac:spMkLst>
        </pc:spChg>
        <pc:spChg chg="add mod">
          <ac:chgData name="成瀬 初之" userId="c52afbd1fdefcb1e" providerId="LiveId" clId="{4C3B062D-761A-4302-BB30-FC975E8177D0}" dt="2023-08-27T06:22:21.036" v="1982" actId="1036"/>
          <ac:spMkLst>
            <pc:docMk/>
            <pc:sldMk cId="3764367269" sldId="256"/>
            <ac:spMk id="78" creationId="{A7FD5A82-695D-9139-453A-79B6E6CA9C17}"/>
          </ac:spMkLst>
        </pc:spChg>
        <pc:spChg chg="add mod">
          <ac:chgData name="成瀬 初之" userId="c52afbd1fdefcb1e" providerId="LiveId" clId="{4C3B062D-761A-4302-BB30-FC975E8177D0}" dt="2023-08-27T06:22:21.036" v="1982" actId="1036"/>
          <ac:spMkLst>
            <pc:docMk/>
            <pc:sldMk cId="3764367269" sldId="256"/>
            <ac:spMk id="82" creationId="{34FD6B0C-118A-1B65-85CB-EC41CABEA235}"/>
          </ac:spMkLst>
        </pc:spChg>
        <pc:spChg chg="add mod">
          <ac:chgData name="成瀬 初之" userId="c52afbd1fdefcb1e" providerId="LiveId" clId="{4C3B062D-761A-4302-BB30-FC975E8177D0}" dt="2023-08-27T06:22:21.036" v="1982" actId="1036"/>
          <ac:spMkLst>
            <pc:docMk/>
            <pc:sldMk cId="3764367269" sldId="256"/>
            <ac:spMk id="83" creationId="{8869FEDD-09B6-F326-DE3D-772720A785B7}"/>
          </ac:spMkLst>
        </pc:spChg>
        <pc:spChg chg="add mod">
          <ac:chgData name="成瀬 初之" userId="c52afbd1fdefcb1e" providerId="LiveId" clId="{4C3B062D-761A-4302-BB30-FC975E8177D0}" dt="2023-08-27T06:22:21.036" v="1982" actId="1036"/>
          <ac:spMkLst>
            <pc:docMk/>
            <pc:sldMk cId="3764367269" sldId="256"/>
            <ac:spMk id="84" creationId="{6680092A-DFEF-38B5-9449-ADAE4A4C5E4F}"/>
          </ac:spMkLst>
        </pc:spChg>
        <pc:spChg chg="add mod">
          <ac:chgData name="成瀬 初之" userId="c52afbd1fdefcb1e" providerId="LiveId" clId="{4C3B062D-761A-4302-BB30-FC975E8177D0}" dt="2023-08-27T06:22:21.036" v="1982" actId="1036"/>
          <ac:spMkLst>
            <pc:docMk/>
            <pc:sldMk cId="3764367269" sldId="256"/>
            <ac:spMk id="90" creationId="{F0C91FF1-49D9-2446-5D59-06A79BFB02C0}"/>
          </ac:spMkLst>
        </pc:spChg>
        <pc:spChg chg="del mod">
          <ac:chgData name="成瀬 初之" userId="c52afbd1fdefcb1e" providerId="LiveId" clId="{4C3B062D-761A-4302-BB30-FC975E8177D0}" dt="2023-08-27T06:04:21.648" v="743" actId="478"/>
          <ac:spMkLst>
            <pc:docMk/>
            <pc:sldMk cId="3764367269" sldId="256"/>
            <ac:spMk id="91" creationId="{4BB04566-A9E6-F5E8-1B15-48CEBE9725CF}"/>
          </ac:spMkLst>
        </pc:spChg>
        <pc:spChg chg="add mod">
          <ac:chgData name="成瀬 初之" userId="c52afbd1fdefcb1e" providerId="LiveId" clId="{4C3B062D-761A-4302-BB30-FC975E8177D0}" dt="2023-08-27T06:22:21.036" v="1982" actId="1036"/>
          <ac:spMkLst>
            <pc:docMk/>
            <pc:sldMk cId="3764367269" sldId="256"/>
            <ac:spMk id="92" creationId="{07EA7078-A493-850E-88B6-4189411DBA76}"/>
          </ac:spMkLst>
        </pc:spChg>
        <pc:spChg chg="del">
          <ac:chgData name="成瀬 初之" userId="c52afbd1fdefcb1e" providerId="LiveId" clId="{4C3B062D-761A-4302-BB30-FC975E8177D0}" dt="2023-08-27T06:04:10.607" v="739" actId="478"/>
          <ac:spMkLst>
            <pc:docMk/>
            <pc:sldMk cId="3764367269" sldId="256"/>
            <ac:spMk id="93" creationId="{CF3183DD-998C-B088-9130-12AABD5D1A02}"/>
          </ac:spMkLst>
        </pc:spChg>
        <pc:spChg chg="del">
          <ac:chgData name="成瀬 初之" userId="c52afbd1fdefcb1e" providerId="LiveId" clId="{4C3B062D-761A-4302-BB30-FC975E8177D0}" dt="2023-08-27T06:04:10.607" v="739" actId="478"/>
          <ac:spMkLst>
            <pc:docMk/>
            <pc:sldMk cId="3764367269" sldId="256"/>
            <ac:spMk id="94" creationId="{B7C8BE0C-ACE3-8263-4DE8-A00FCFF55B17}"/>
          </ac:spMkLst>
        </pc:spChg>
        <pc:spChg chg="del">
          <ac:chgData name="成瀬 初之" userId="c52afbd1fdefcb1e" providerId="LiveId" clId="{4C3B062D-761A-4302-BB30-FC975E8177D0}" dt="2023-08-27T06:04:10.607" v="739" actId="478"/>
          <ac:spMkLst>
            <pc:docMk/>
            <pc:sldMk cId="3764367269" sldId="256"/>
            <ac:spMk id="101" creationId="{99EFBD6E-7209-755B-EAE9-141459A691DD}"/>
          </ac:spMkLst>
        </pc:spChg>
        <pc:spChg chg="add mod">
          <ac:chgData name="成瀬 初之" userId="c52afbd1fdefcb1e" providerId="LiveId" clId="{4C3B062D-761A-4302-BB30-FC975E8177D0}" dt="2023-08-27T06:22:21.036" v="1982" actId="1036"/>
          <ac:spMkLst>
            <pc:docMk/>
            <pc:sldMk cId="3764367269" sldId="256"/>
            <ac:spMk id="103" creationId="{3D3C45FF-4BC5-2D5D-8D57-D17D08B293EB}"/>
          </ac:spMkLst>
        </pc:spChg>
        <pc:spChg chg="add mod">
          <ac:chgData name="成瀬 初之" userId="c52afbd1fdefcb1e" providerId="LiveId" clId="{4C3B062D-761A-4302-BB30-FC975E8177D0}" dt="2023-08-27T06:22:21.036" v="1982" actId="1036"/>
          <ac:spMkLst>
            <pc:docMk/>
            <pc:sldMk cId="3764367269" sldId="256"/>
            <ac:spMk id="104" creationId="{02630C1F-3744-513A-0DE2-1BE0DAD46D5C}"/>
          </ac:spMkLst>
        </pc:spChg>
        <pc:spChg chg="del">
          <ac:chgData name="成瀬 初之" userId="c52afbd1fdefcb1e" providerId="LiveId" clId="{4C3B062D-761A-4302-BB30-FC975E8177D0}" dt="2023-08-27T06:04:21.648" v="743" actId="478"/>
          <ac:spMkLst>
            <pc:docMk/>
            <pc:sldMk cId="3764367269" sldId="256"/>
            <ac:spMk id="108" creationId="{EBF6D619-BE59-B330-376D-A5AB830D29FD}"/>
          </ac:spMkLst>
        </pc:spChg>
        <pc:spChg chg="del">
          <ac:chgData name="成瀬 初之" userId="c52afbd1fdefcb1e" providerId="LiveId" clId="{4C3B062D-761A-4302-BB30-FC975E8177D0}" dt="2023-08-27T06:04:21.648" v="743" actId="478"/>
          <ac:spMkLst>
            <pc:docMk/>
            <pc:sldMk cId="3764367269" sldId="256"/>
            <ac:spMk id="109" creationId="{3614DA3E-31F4-E948-55B5-D77946D4F4B8}"/>
          </ac:spMkLst>
        </pc:spChg>
        <pc:spChg chg="del">
          <ac:chgData name="成瀬 初之" userId="c52afbd1fdefcb1e" providerId="LiveId" clId="{4C3B062D-761A-4302-BB30-FC975E8177D0}" dt="2023-08-27T06:04:21.648" v="743" actId="478"/>
          <ac:spMkLst>
            <pc:docMk/>
            <pc:sldMk cId="3764367269" sldId="256"/>
            <ac:spMk id="110" creationId="{ABC80817-0058-0714-7786-EBF08F1AAE3D}"/>
          </ac:spMkLst>
        </pc:spChg>
        <pc:spChg chg="del">
          <ac:chgData name="成瀬 初之" userId="c52afbd1fdefcb1e" providerId="LiveId" clId="{4C3B062D-761A-4302-BB30-FC975E8177D0}" dt="2023-08-27T06:04:21.648" v="743" actId="478"/>
          <ac:spMkLst>
            <pc:docMk/>
            <pc:sldMk cId="3764367269" sldId="256"/>
            <ac:spMk id="111" creationId="{1C43CBE5-3342-FBF4-E410-02976317AEF9}"/>
          </ac:spMkLst>
        </pc:spChg>
        <pc:spChg chg="add mod">
          <ac:chgData name="成瀬 初之" userId="c52afbd1fdefcb1e" providerId="LiveId" clId="{4C3B062D-761A-4302-BB30-FC975E8177D0}" dt="2023-08-27T06:22:21.036" v="1982" actId="1036"/>
          <ac:spMkLst>
            <pc:docMk/>
            <pc:sldMk cId="3764367269" sldId="256"/>
            <ac:spMk id="116" creationId="{8C9B5D84-6AAA-BDCF-E98D-1FE93EBFA120}"/>
          </ac:spMkLst>
        </pc:spChg>
        <pc:spChg chg="add mod">
          <ac:chgData name="成瀬 初之" userId="c52afbd1fdefcb1e" providerId="LiveId" clId="{4C3B062D-761A-4302-BB30-FC975E8177D0}" dt="2023-08-27T06:22:21.036" v="1982" actId="1036"/>
          <ac:spMkLst>
            <pc:docMk/>
            <pc:sldMk cId="3764367269" sldId="256"/>
            <ac:spMk id="119" creationId="{FBB205B9-F0A2-7C62-EE62-ECDEEA35215F}"/>
          </ac:spMkLst>
        </pc:spChg>
        <pc:spChg chg="del">
          <ac:chgData name="成瀬 初之" userId="c52afbd1fdefcb1e" providerId="LiveId" clId="{4C3B062D-761A-4302-BB30-FC975E8177D0}" dt="2023-08-27T06:04:21.648" v="743" actId="478"/>
          <ac:spMkLst>
            <pc:docMk/>
            <pc:sldMk cId="3764367269" sldId="256"/>
            <ac:spMk id="124" creationId="{CF10F5B2-5C6C-E062-E18F-087818F3BBE7}"/>
          </ac:spMkLst>
        </pc:spChg>
        <pc:spChg chg="del">
          <ac:chgData name="成瀬 初之" userId="c52afbd1fdefcb1e" providerId="LiveId" clId="{4C3B062D-761A-4302-BB30-FC975E8177D0}" dt="2023-08-27T06:04:21.648" v="743" actId="478"/>
          <ac:spMkLst>
            <pc:docMk/>
            <pc:sldMk cId="3764367269" sldId="256"/>
            <ac:spMk id="125" creationId="{92601144-3740-8720-86FD-03033A6562A7}"/>
          </ac:spMkLst>
        </pc:spChg>
        <pc:spChg chg="del">
          <ac:chgData name="成瀬 初之" userId="c52afbd1fdefcb1e" providerId="LiveId" clId="{4C3B062D-761A-4302-BB30-FC975E8177D0}" dt="2023-08-27T06:04:21.648" v="743" actId="478"/>
          <ac:spMkLst>
            <pc:docMk/>
            <pc:sldMk cId="3764367269" sldId="256"/>
            <ac:spMk id="126" creationId="{C8ED88FF-A455-6DF2-678E-5D2DC54885DB}"/>
          </ac:spMkLst>
        </pc:spChg>
        <pc:spChg chg="del">
          <ac:chgData name="成瀬 初之" userId="c52afbd1fdefcb1e" providerId="LiveId" clId="{4C3B062D-761A-4302-BB30-FC975E8177D0}" dt="2023-08-27T06:04:21.648" v="743" actId="478"/>
          <ac:spMkLst>
            <pc:docMk/>
            <pc:sldMk cId="3764367269" sldId="256"/>
            <ac:spMk id="127" creationId="{ED4C6BEB-9F57-7301-FFC9-4FCD05125F36}"/>
          </ac:spMkLst>
        </pc:spChg>
        <pc:spChg chg="add mod">
          <ac:chgData name="成瀬 初之" userId="c52afbd1fdefcb1e" providerId="LiveId" clId="{4C3B062D-761A-4302-BB30-FC975E8177D0}" dt="2023-08-27T06:22:21.036" v="1982" actId="1036"/>
          <ac:spMkLst>
            <pc:docMk/>
            <pc:sldMk cId="3764367269" sldId="256"/>
            <ac:spMk id="130" creationId="{A1D5DE38-68C1-53BD-970A-F1F508DD76A7}"/>
          </ac:spMkLst>
        </pc:spChg>
        <pc:spChg chg="add mod">
          <ac:chgData name="成瀬 初之" userId="c52afbd1fdefcb1e" providerId="LiveId" clId="{4C3B062D-761A-4302-BB30-FC975E8177D0}" dt="2023-08-27T06:22:21.036" v="1982" actId="1036"/>
          <ac:spMkLst>
            <pc:docMk/>
            <pc:sldMk cId="3764367269" sldId="256"/>
            <ac:spMk id="132" creationId="{9E0EE3A2-E816-760E-C0E1-A106E3AACC0F}"/>
          </ac:spMkLst>
        </pc:spChg>
        <pc:spChg chg="add del mod">
          <ac:chgData name="成瀬 初之" userId="c52afbd1fdefcb1e" providerId="LiveId" clId="{4C3B062D-761A-4302-BB30-FC975E8177D0}" dt="2023-08-27T06:12:13.963" v="1616" actId="478"/>
          <ac:spMkLst>
            <pc:docMk/>
            <pc:sldMk cId="3764367269" sldId="256"/>
            <ac:spMk id="133" creationId="{5C337775-0F04-68F2-7FF2-B7399D9E8E43}"/>
          </ac:spMkLst>
        </pc:spChg>
        <pc:spChg chg="add mod">
          <ac:chgData name="成瀬 初之" userId="c52afbd1fdefcb1e" providerId="LiveId" clId="{4C3B062D-761A-4302-BB30-FC975E8177D0}" dt="2023-08-27T06:24:52.966" v="2150" actId="20577"/>
          <ac:spMkLst>
            <pc:docMk/>
            <pc:sldMk cId="3764367269" sldId="256"/>
            <ac:spMk id="135" creationId="{777E00D4-61E5-67C5-C4D0-15B60CAF480A}"/>
          </ac:spMkLst>
        </pc:spChg>
        <pc:spChg chg="add mod">
          <ac:chgData name="成瀬 初之" userId="c52afbd1fdefcb1e" providerId="LiveId" clId="{4C3B062D-761A-4302-BB30-FC975E8177D0}" dt="2023-08-27T06:22:21.036" v="1982" actId="1036"/>
          <ac:spMkLst>
            <pc:docMk/>
            <pc:sldMk cId="3764367269" sldId="256"/>
            <ac:spMk id="136" creationId="{F8A7BB43-B6E3-FEEB-3E02-81A486479A77}"/>
          </ac:spMkLst>
        </pc:spChg>
        <pc:spChg chg="add mod">
          <ac:chgData name="成瀬 初之" userId="c52afbd1fdefcb1e" providerId="LiveId" clId="{4C3B062D-761A-4302-BB30-FC975E8177D0}" dt="2023-08-27T06:22:21.036" v="1982" actId="1036"/>
          <ac:spMkLst>
            <pc:docMk/>
            <pc:sldMk cId="3764367269" sldId="256"/>
            <ac:spMk id="141" creationId="{5BAF91B4-05A4-CB11-428D-0D3A9B93B310}"/>
          </ac:spMkLst>
        </pc:spChg>
        <pc:spChg chg="add mod">
          <ac:chgData name="成瀬 初之" userId="c52afbd1fdefcb1e" providerId="LiveId" clId="{4C3B062D-761A-4302-BB30-FC975E8177D0}" dt="2023-08-27T06:22:21.036" v="1982" actId="1036"/>
          <ac:spMkLst>
            <pc:docMk/>
            <pc:sldMk cId="3764367269" sldId="256"/>
            <ac:spMk id="142" creationId="{AEE7D158-D066-50B9-1944-C3FA7754D21E}"/>
          </ac:spMkLst>
        </pc:spChg>
        <pc:spChg chg="del">
          <ac:chgData name="成瀬 初之" userId="c52afbd1fdefcb1e" providerId="LiveId" clId="{4C3B062D-761A-4302-BB30-FC975E8177D0}" dt="2023-08-27T06:04:24.171" v="744" actId="478"/>
          <ac:spMkLst>
            <pc:docMk/>
            <pc:sldMk cId="3764367269" sldId="256"/>
            <ac:spMk id="146" creationId="{F2D58A99-EDD3-CEAF-0806-4CF1FF31BEC7}"/>
          </ac:spMkLst>
        </pc:spChg>
        <pc:spChg chg="add mod">
          <ac:chgData name="成瀬 初之" userId="c52afbd1fdefcb1e" providerId="LiveId" clId="{4C3B062D-761A-4302-BB30-FC975E8177D0}" dt="2023-08-27T06:22:21.036" v="1982" actId="1036"/>
          <ac:spMkLst>
            <pc:docMk/>
            <pc:sldMk cId="3764367269" sldId="256"/>
            <ac:spMk id="148" creationId="{7281C4AD-6044-868F-5C45-73A88C24EB6A}"/>
          </ac:spMkLst>
        </pc:spChg>
        <pc:spChg chg="add mod">
          <ac:chgData name="成瀬 初之" userId="c52afbd1fdefcb1e" providerId="LiveId" clId="{4C3B062D-761A-4302-BB30-FC975E8177D0}" dt="2023-08-27T06:25:28.555" v="2160" actId="14100"/>
          <ac:spMkLst>
            <pc:docMk/>
            <pc:sldMk cId="3764367269" sldId="256"/>
            <ac:spMk id="149" creationId="{F669EC28-ED83-62BC-EDD0-589DE7EEB91D}"/>
          </ac:spMkLst>
        </pc:spChg>
        <pc:spChg chg="add del mod">
          <ac:chgData name="成瀬 初之" userId="c52afbd1fdefcb1e" providerId="LiveId" clId="{4C3B062D-761A-4302-BB30-FC975E8177D0}" dt="2023-08-27T06:22:16.410" v="1965" actId="478"/>
          <ac:spMkLst>
            <pc:docMk/>
            <pc:sldMk cId="3764367269" sldId="256"/>
            <ac:spMk id="151" creationId="{E4288DD9-D3EE-1DDD-738E-DAE501C896C4}"/>
          </ac:spMkLst>
        </pc:spChg>
        <pc:spChg chg="add mod">
          <ac:chgData name="成瀬 初之" userId="c52afbd1fdefcb1e" providerId="LiveId" clId="{4C3B062D-761A-4302-BB30-FC975E8177D0}" dt="2023-08-27T06:22:21.036" v="1982" actId="1036"/>
          <ac:spMkLst>
            <pc:docMk/>
            <pc:sldMk cId="3764367269" sldId="256"/>
            <ac:spMk id="152" creationId="{0273FFC0-162C-D511-D8B1-CE476A0622CB}"/>
          </ac:spMkLst>
        </pc:spChg>
        <pc:spChg chg="del">
          <ac:chgData name="成瀬 初之" userId="c52afbd1fdefcb1e" providerId="LiveId" clId="{4C3B062D-761A-4302-BB30-FC975E8177D0}" dt="2023-08-27T05:56:03.854" v="44" actId="478"/>
          <ac:spMkLst>
            <pc:docMk/>
            <pc:sldMk cId="3764367269" sldId="256"/>
            <ac:spMk id="173" creationId="{3AC1955D-87F5-AF3F-931F-BB857A638C45}"/>
          </ac:spMkLst>
        </pc:spChg>
        <pc:spChg chg="del">
          <ac:chgData name="成瀬 初之" userId="c52afbd1fdefcb1e" providerId="LiveId" clId="{4C3B062D-761A-4302-BB30-FC975E8177D0}" dt="2023-08-27T06:04:24.171" v="744" actId="478"/>
          <ac:spMkLst>
            <pc:docMk/>
            <pc:sldMk cId="3764367269" sldId="256"/>
            <ac:spMk id="174" creationId="{FAA1F802-EDF8-3F17-BE81-D3C3539965E5}"/>
          </ac:spMkLst>
        </pc:spChg>
        <pc:spChg chg="mod">
          <ac:chgData name="成瀬 初之" userId="c52afbd1fdefcb1e" providerId="LiveId" clId="{4C3B062D-761A-4302-BB30-FC975E8177D0}" dt="2023-08-27T05:55:46.404" v="39"/>
          <ac:spMkLst>
            <pc:docMk/>
            <pc:sldMk cId="3764367269" sldId="256"/>
            <ac:spMk id="178" creationId="{F219F727-C5E5-275B-C7A7-D0D6C27F01E6}"/>
          </ac:spMkLst>
        </pc:spChg>
        <pc:spChg chg="mod topLvl">
          <ac:chgData name="成瀬 初之" userId="c52afbd1fdefcb1e" providerId="LiveId" clId="{4C3B062D-761A-4302-BB30-FC975E8177D0}" dt="2023-08-27T06:22:21.036" v="1982" actId="1036"/>
          <ac:spMkLst>
            <pc:docMk/>
            <pc:sldMk cId="3764367269" sldId="256"/>
            <ac:spMk id="180" creationId="{DE88A90D-6071-950B-6104-6918C535182E}"/>
          </ac:spMkLst>
        </pc:spChg>
        <pc:spChg chg="mod topLvl">
          <ac:chgData name="成瀬 初之" userId="c52afbd1fdefcb1e" providerId="LiveId" clId="{4C3B062D-761A-4302-BB30-FC975E8177D0}" dt="2023-08-27T06:22:21.036" v="1982" actId="1036"/>
          <ac:spMkLst>
            <pc:docMk/>
            <pc:sldMk cId="3764367269" sldId="256"/>
            <ac:spMk id="183" creationId="{A15580E1-2793-7530-DBEC-1D905A4EEFE6}"/>
          </ac:spMkLst>
        </pc:spChg>
        <pc:grpChg chg="del">
          <ac:chgData name="成瀬 初之" userId="c52afbd1fdefcb1e" providerId="LiveId" clId="{4C3B062D-761A-4302-BB30-FC975E8177D0}" dt="2023-08-27T05:56:15.451" v="46" actId="478"/>
          <ac:grpSpMkLst>
            <pc:docMk/>
            <pc:sldMk cId="3764367269" sldId="256"/>
            <ac:grpSpMk id="34" creationId="{1E2CDA60-A520-01A1-A385-2096DCD785CE}"/>
          </ac:grpSpMkLst>
        </pc:grpChg>
        <pc:grpChg chg="del">
          <ac:chgData name="成瀬 初之" userId="c52afbd1fdefcb1e" providerId="LiveId" clId="{4C3B062D-761A-4302-BB30-FC975E8177D0}" dt="2023-08-27T05:57:29.692" v="184" actId="478"/>
          <ac:grpSpMkLst>
            <pc:docMk/>
            <pc:sldMk cId="3764367269" sldId="256"/>
            <ac:grpSpMk id="35" creationId="{6076060E-6D41-4F4E-4DEB-762F5A1F2173}"/>
          </ac:grpSpMkLst>
        </pc:grpChg>
        <pc:grpChg chg="add del mod">
          <ac:chgData name="成瀬 初之" userId="c52afbd1fdefcb1e" providerId="LiveId" clId="{4C3B062D-761A-4302-BB30-FC975E8177D0}" dt="2023-08-27T06:22:48.986" v="2041" actId="165"/>
          <ac:grpSpMkLst>
            <pc:docMk/>
            <pc:sldMk cId="3764367269" sldId="256"/>
            <ac:grpSpMk id="54" creationId="{20CA8D52-241F-0A07-76C1-CC70E5A0ED32}"/>
          </ac:grpSpMkLst>
        </pc:grpChg>
        <pc:grpChg chg="add del mod">
          <ac:chgData name="成瀬 初之" userId="c52afbd1fdefcb1e" providerId="LiveId" clId="{4C3B062D-761A-4302-BB30-FC975E8177D0}" dt="2023-08-27T06:03:23.171" v="636" actId="478"/>
          <ac:grpSpMkLst>
            <pc:docMk/>
            <pc:sldMk cId="3764367269" sldId="256"/>
            <ac:grpSpMk id="55" creationId="{73C03E08-A089-A85B-B0D3-398123D7B23E}"/>
          </ac:grpSpMkLst>
        </pc:grpChg>
        <pc:grpChg chg="add mod">
          <ac:chgData name="成瀬 初之" userId="c52afbd1fdefcb1e" providerId="LiveId" clId="{4C3B062D-761A-4302-BB30-FC975E8177D0}" dt="2023-08-27T06:22:21.036" v="1982" actId="1036"/>
          <ac:grpSpMkLst>
            <pc:docMk/>
            <pc:sldMk cId="3764367269" sldId="256"/>
            <ac:grpSpMk id="69" creationId="{56CE4B9E-D75C-752C-8B23-D5DD311B7E0E}"/>
          </ac:grpSpMkLst>
        </pc:grpChg>
        <pc:grpChg chg="add mod">
          <ac:chgData name="成瀬 初之" userId="c52afbd1fdefcb1e" providerId="LiveId" clId="{4C3B062D-761A-4302-BB30-FC975E8177D0}" dt="2023-08-27T06:22:21.036" v="1982" actId="1036"/>
          <ac:grpSpMkLst>
            <pc:docMk/>
            <pc:sldMk cId="3764367269" sldId="256"/>
            <ac:grpSpMk id="85" creationId="{520B38F6-5A28-BEC5-3668-5EC1E1629C6B}"/>
          </ac:grpSpMkLst>
        </pc:grpChg>
        <pc:grpChg chg="add mod">
          <ac:chgData name="成瀬 初之" userId="c52afbd1fdefcb1e" providerId="LiveId" clId="{4C3B062D-761A-4302-BB30-FC975E8177D0}" dt="2023-08-27T06:22:21.036" v="1982" actId="1036"/>
          <ac:grpSpMkLst>
            <pc:docMk/>
            <pc:sldMk cId="3764367269" sldId="256"/>
            <ac:grpSpMk id="96" creationId="{02B119AA-DFEB-AB9F-E477-D8FCFC2C0CB4}"/>
          </ac:grpSpMkLst>
        </pc:grpChg>
        <pc:grpChg chg="add del mod">
          <ac:chgData name="成瀬 初之" userId="c52afbd1fdefcb1e" providerId="LiveId" clId="{4C3B062D-761A-4302-BB30-FC975E8177D0}" dt="2023-08-27T06:09:57.974" v="1402" actId="478"/>
          <ac:grpSpMkLst>
            <pc:docMk/>
            <pc:sldMk cId="3764367269" sldId="256"/>
            <ac:grpSpMk id="106" creationId="{7437BE1B-3E92-FEA2-D90E-28582F3A21A5}"/>
          </ac:grpSpMkLst>
        </pc:grpChg>
        <pc:grpChg chg="add del mod">
          <ac:chgData name="成瀬 初之" userId="c52afbd1fdefcb1e" providerId="LiveId" clId="{4C3B062D-761A-4302-BB30-FC975E8177D0}" dt="2023-08-27T06:17:52.749" v="1695" actId="165"/>
          <ac:grpSpMkLst>
            <pc:docMk/>
            <pc:sldMk cId="3764367269" sldId="256"/>
            <ac:grpSpMk id="120" creationId="{1338ACDF-71A3-2025-CEA2-D5C0B39DA779}"/>
          </ac:grpSpMkLst>
        </pc:grpChg>
        <pc:grpChg chg="add mod">
          <ac:chgData name="成瀬 初之" userId="c52afbd1fdefcb1e" providerId="LiveId" clId="{4C3B062D-761A-4302-BB30-FC975E8177D0}" dt="2023-08-27T06:22:21.036" v="1982" actId="1036"/>
          <ac:grpSpMkLst>
            <pc:docMk/>
            <pc:sldMk cId="3764367269" sldId="256"/>
            <ac:grpSpMk id="143" creationId="{00B637D3-5D09-F893-4A1B-BB4FE93BE3CC}"/>
          </ac:grpSpMkLst>
        </pc:grpChg>
        <pc:grpChg chg="del">
          <ac:chgData name="成瀬 初之" userId="c52afbd1fdefcb1e" providerId="LiveId" clId="{4C3B062D-761A-4302-BB30-FC975E8177D0}" dt="2023-08-27T06:04:10.607" v="739" actId="478"/>
          <ac:grpSpMkLst>
            <pc:docMk/>
            <pc:sldMk cId="3764367269" sldId="256"/>
            <ac:grpSpMk id="179" creationId="{89BD1206-3EAE-3B1F-3AAF-8A3BB4391AC3}"/>
          </ac:grpSpMkLst>
        </pc:grpChg>
        <pc:grpChg chg="del mod">
          <ac:chgData name="成瀬 初之" userId="c52afbd1fdefcb1e" providerId="LiveId" clId="{4C3B062D-761A-4302-BB30-FC975E8177D0}" dt="2023-08-27T06:04:19.251" v="742" actId="478"/>
          <ac:grpSpMkLst>
            <pc:docMk/>
            <pc:sldMk cId="3764367269" sldId="256"/>
            <ac:grpSpMk id="182" creationId="{0CF85CA1-0D40-3E87-55B7-FAE7A7577899}"/>
          </ac:grpSpMkLst>
        </pc:grpChg>
        <pc:grpChg chg="del mod">
          <ac:chgData name="成瀬 初之" userId="c52afbd1fdefcb1e" providerId="LiveId" clId="{4C3B062D-761A-4302-BB30-FC975E8177D0}" dt="2023-08-27T06:04:33.525" v="747" actId="165"/>
          <ac:grpSpMkLst>
            <pc:docMk/>
            <pc:sldMk cId="3764367269" sldId="256"/>
            <ac:grpSpMk id="184" creationId="{EF2E0E5E-5703-9F70-DCB4-E883CA2C548E}"/>
          </ac:grpSpMkLst>
        </pc:grpChg>
        <pc:cxnChg chg="add del">
          <ac:chgData name="成瀬 初之" userId="c52afbd1fdefcb1e" providerId="LiveId" clId="{4C3B062D-761A-4302-BB30-FC975E8177D0}" dt="2023-08-27T05:58:39.137" v="366" actId="478"/>
          <ac:cxnSpMkLst>
            <pc:docMk/>
            <pc:sldMk cId="3764367269" sldId="256"/>
            <ac:cxnSpMk id="9" creationId="{94E1A292-3B6C-F1E6-C1E0-0FF09548C10F}"/>
          </ac:cxnSpMkLst>
        </pc:cxnChg>
        <pc:cxnChg chg="add mod topLvl">
          <ac:chgData name="成瀬 初之" userId="c52afbd1fdefcb1e" providerId="LiveId" clId="{4C3B062D-761A-4302-BB30-FC975E8177D0}" dt="2023-08-27T06:23:31.618" v="2099" actId="1038"/>
          <ac:cxnSpMkLst>
            <pc:docMk/>
            <pc:sldMk cId="3764367269" sldId="256"/>
            <ac:cxnSpMk id="13" creationId="{AF8F23C2-3C73-D3F3-0321-F1F19F0C75E4}"/>
          </ac:cxnSpMkLst>
        </pc:cxnChg>
        <pc:cxnChg chg="mod">
          <ac:chgData name="成瀬 初之" userId="c52afbd1fdefcb1e" providerId="LiveId" clId="{4C3B062D-761A-4302-BB30-FC975E8177D0}" dt="2023-08-27T06:23:38.998" v="2106" actId="1035"/>
          <ac:cxnSpMkLst>
            <pc:docMk/>
            <pc:sldMk cId="3764367269" sldId="256"/>
            <ac:cxnSpMk id="25" creationId="{37A8FA2B-3801-E035-2A5C-AD1115A30F4F}"/>
          </ac:cxnSpMkLst>
        </pc:cxnChg>
        <pc:cxnChg chg="add mod topLvl">
          <ac:chgData name="成瀬 初之" userId="c52afbd1fdefcb1e" providerId="LiveId" clId="{4C3B062D-761A-4302-BB30-FC975E8177D0}" dt="2023-08-27T06:23:31.618" v="2099" actId="1038"/>
          <ac:cxnSpMkLst>
            <pc:docMk/>
            <pc:sldMk cId="3764367269" sldId="256"/>
            <ac:cxnSpMk id="28" creationId="{05DE9A02-C83B-D732-A4AE-FB5A358A2899}"/>
          </ac:cxnSpMkLst>
        </pc:cxnChg>
        <pc:cxnChg chg="mod">
          <ac:chgData name="成瀬 初之" userId="c52afbd1fdefcb1e" providerId="LiveId" clId="{4C3B062D-761A-4302-BB30-FC975E8177D0}" dt="2023-08-27T06:22:26.306" v="1994" actId="1035"/>
          <ac:cxnSpMkLst>
            <pc:docMk/>
            <pc:sldMk cId="3764367269" sldId="256"/>
            <ac:cxnSpMk id="45" creationId="{C35EEBB1-9472-60C7-C466-04473E45A243}"/>
          </ac:cxnSpMkLst>
        </pc:cxnChg>
        <pc:cxnChg chg="mod">
          <ac:chgData name="成瀬 初之" userId="c52afbd1fdefcb1e" providerId="LiveId" clId="{4C3B062D-761A-4302-BB30-FC975E8177D0}" dt="2023-08-27T06:23:44.286" v="2111" actId="1036"/>
          <ac:cxnSpMkLst>
            <pc:docMk/>
            <pc:sldMk cId="3764367269" sldId="256"/>
            <ac:cxnSpMk id="48" creationId="{A7583A06-8F29-11F9-F60C-FDE930BEF9E6}"/>
          </ac:cxnSpMkLst>
        </pc:cxnChg>
        <pc:cxnChg chg="add mod topLvl">
          <ac:chgData name="成瀬 初之" userId="c52afbd1fdefcb1e" providerId="LiveId" clId="{4C3B062D-761A-4302-BB30-FC975E8177D0}" dt="2023-08-27T06:23:31.618" v="2099" actId="1038"/>
          <ac:cxnSpMkLst>
            <pc:docMk/>
            <pc:sldMk cId="3764367269" sldId="256"/>
            <ac:cxnSpMk id="50" creationId="{27841A33-4E51-5B11-3671-A240E182E3C9}"/>
          </ac:cxnSpMkLst>
        </pc:cxnChg>
        <pc:cxnChg chg="mod">
          <ac:chgData name="成瀬 初之" userId="c52afbd1fdefcb1e" providerId="LiveId" clId="{4C3B062D-761A-4302-BB30-FC975E8177D0}" dt="2023-08-27T06:23:44.286" v="2111" actId="1036"/>
          <ac:cxnSpMkLst>
            <pc:docMk/>
            <pc:sldMk cId="3764367269" sldId="256"/>
            <ac:cxnSpMk id="53" creationId="{F7C9EB05-124D-6822-3B32-A4B7AA6F3B21}"/>
          </ac:cxnSpMkLst>
        </pc:cxnChg>
        <pc:cxnChg chg="mod topLvl">
          <ac:chgData name="成瀬 初之" userId="c52afbd1fdefcb1e" providerId="LiveId" clId="{4C3B062D-761A-4302-BB30-FC975E8177D0}" dt="2023-08-27T06:23:31.618" v="2099" actId="1038"/>
          <ac:cxnSpMkLst>
            <pc:docMk/>
            <pc:sldMk cId="3764367269" sldId="256"/>
            <ac:cxnSpMk id="56" creationId="{E6EFC618-3948-85F0-59AA-E392AEE9E215}"/>
          </ac:cxnSpMkLst>
        </pc:cxnChg>
        <pc:cxnChg chg="del mod topLvl">
          <ac:chgData name="成瀬 初之" userId="c52afbd1fdefcb1e" providerId="LiveId" clId="{4C3B062D-761A-4302-BB30-FC975E8177D0}" dt="2023-08-27T06:03:23.171" v="636" actId="478"/>
          <ac:cxnSpMkLst>
            <pc:docMk/>
            <pc:sldMk cId="3764367269" sldId="256"/>
            <ac:cxnSpMk id="57" creationId="{D87CE468-2AED-8988-6B99-7F8A6D1D96D1}"/>
          </ac:cxnSpMkLst>
        </pc:cxnChg>
        <pc:cxnChg chg="mod">
          <ac:chgData name="成瀬 初之" userId="c52afbd1fdefcb1e" providerId="LiveId" clId="{4C3B062D-761A-4302-BB30-FC975E8177D0}" dt="2023-08-27T06:23:44.286" v="2111" actId="1036"/>
          <ac:cxnSpMkLst>
            <pc:docMk/>
            <pc:sldMk cId="3764367269" sldId="256"/>
            <ac:cxnSpMk id="58" creationId="{DD13B4A8-319F-3D4E-B29D-6E91692E8FA1}"/>
          </ac:cxnSpMkLst>
        </pc:cxnChg>
        <pc:cxnChg chg="del mod">
          <ac:chgData name="成瀬 初之" userId="c52afbd1fdefcb1e" providerId="LiveId" clId="{4C3B062D-761A-4302-BB30-FC975E8177D0}" dt="2023-08-27T06:03:18.307" v="633" actId="478"/>
          <ac:cxnSpMkLst>
            <pc:docMk/>
            <pc:sldMk cId="3764367269" sldId="256"/>
            <ac:cxnSpMk id="59" creationId="{9F68D694-97AD-EB36-D40A-67AF622438DF}"/>
          </ac:cxnSpMkLst>
        </pc:cxnChg>
        <pc:cxnChg chg="mod">
          <ac:chgData name="成瀬 初之" userId="c52afbd1fdefcb1e" providerId="LiveId" clId="{4C3B062D-761A-4302-BB30-FC975E8177D0}" dt="2023-08-27T06:04:19.251" v="742" actId="478"/>
          <ac:cxnSpMkLst>
            <pc:docMk/>
            <pc:sldMk cId="3764367269" sldId="256"/>
            <ac:cxnSpMk id="65" creationId="{5AABC040-70FF-34AF-0EE7-8866A157B579}"/>
          </ac:cxnSpMkLst>
        </pc:cxnChg>
        <pc:cxnChg chg="mod">
          <ac:chgData name="成瀬 初之" userId="c52afbd1fdefcb1e" providerId="LiveId" clId="{4C3B062D-761A-4302-BB30-FC975E8177D0}" dt="2023-08-27T06:04:19.251" v="742" actId="478"/>
          <ac:cxnSpMkLst>
            <pc:docMk/>
            <pc:sldMk cId="3764367269" sldId="256"/>
            <ac:cxnSpMk id="66" creationId="{404B3C7D-E7D9-960B-12D9-275AFF482775}"/>
          </ac:cxnSpMkLst>
        </pc:cxnChg>
        <pc:cxnChg chg="mod">
          <ac:chgData name="成瀬 初之" userId="c52afbd1fdefcb1e" providerId="LiveId" clId="{4C3B062D-761A-4302-BB30-FC975E8177D0}" dt="2023-08-27T06:04:19.251" v="742" actId="478"/>
          <ac:cxnSpMkLst>
            <pc:docMk/>
            <pc:sldMk cId="3764367269" sldId="256"/>
            <ac:cxnSpMk id="72" creationId="{D2AF51CF-86A5-D0D9-2AA0-4A05C37996D4}"/>
          </ac:cxnSpMkLst>
        </pc:cxnChg>
        <pc:cxnChg chg="mod">
          <ac:chgData name="成瀬 初之" userId="c52afbd1fdefcb1e" providerId="LiveId" clId="{4C3B062D-761A-4302-BB30-FC975E8177D0}" dt="2023-08-27T06:06:51.298" v="1096"/>
          <ac:cxnSpMkLst>
            <pc:docMk/>
            <pc:sldMk cId="3764367269" sldId="256"/>
            <ac:cxnSpMk id="73" creationId="{F166BE6E-9980-EAE6-3859-F896172F7B15}"/>
          </ac:cxnSpMkLst>
        </pc:cxnChg>
        <pc:cxnChg chg="mod">
          <ac:chgData name="成瀬 初之" userId="c52afbd1fdefcb1e" providerId="LiveId" clId="{4C3B062D-761A-4302-BB30-FC975E8177D0}" dt="2023-08-27T06:06:51.298" v="1096"/>
          <ac:cxnSpMkLst>
            <pc:docMk/>
            <pc:sldMk cId="3764367269" sldId="256"/>
            <ac:cxnSpMk id="74" creationId="{C33D09F5-2EDF-2E04-54A8-482102DD83F8}"/>
          </ac:cxnSpMkLst>
        </pc:cxnChg>
        <pc:cxnChg chg="mod">
          <ac:chgData name="成瀬 初之" userId="c52afbd1fdefcb1e" providerId="LiveId" clId="{4C3B062D-761A-4302-BB30-FC975E8177D0}" dt="2023-08-27T06:04:19.251" v="742" actId="478"/>
          <ac:cxnSpMkLst>
            <pc:docMk/>
            <pc:sldMk cId="3764367269" sldId="256"/>
            <ac:cxnSpMk id="75" creationId="{A16866C1-272B-FA55-B2DE-15E5E484D711}"/>
          </ac:cxnSpMkLst>
        </pc:cxnChg>
        <pc:cxnChg chg="mod">
          <ac:chgData name="成瀬 初之" userId="c52afbd1fdefcb1e" providerId="LiveId" clId="{4C3B062D-761A-4302-BB30-FC975E8177D0}" dt="2023-08-27T06:06:51.298" v="1096"/>
          <ac:cxnSpMkLst>
            <pc:docMk/>
            <pc:sldMk cId="3764367269" sldId="256"/>
            <ac:cxnSpMk id="76" creationId="{D47AD61E-6507-4D8A-9DFF-303A4AD3F86A}"/>
          </ac:cxnSpMkLst>
        </pc:cxnChg>
        <pc:cxnChg chg="del mod">
          <ac:chgData name="成瀬 初之" userId="c52afbd1fdefcb1e" providerId="LiveId" clId="{4C3B062D-761A-4302-BB30-FC975E8177D0}" dt="2023-08-27T06:04:21.648" v="743" actId="478"/>
          <ac:cxnSpMkLst>
            <pc:docMk/>
            <pc:sldMk cId="3764367269" sldId="256"/>
            <ac:cxnSpMk id="81" creationId="{E0D1A77A-ABF4-E793-51AE-691978B32179}"/>
          </ac:cxnSpMkLst>
        </pc:cxnChg>
        <pc:cxnChg chg="mod">
          <ac:chgData name="成瀬 初之" userId="c52afbd1fdefcb1e" providerId="LiveId" clId="{4C3B062D-761A-4302-BB30-FC975E8177D0}" dt="2023-08-27T06:04:19.251" v="742" actId="478"/>
          <ac:cxnSpMkLst>
            <pc:docMk/>
            <pc:sldMk cId="3764367269" sldId="256"/>
            <ac:cxnSpMk id="86" creationId="{184735A7-FE27-5AC2-566D-83040A12E45D}"/>
          </ac:cxnSpMkLst>
        </pc:cxnChg>
        <pc:cxnChg chg="mod">
          <ac:chgData name="成瀬 初之" userId="c52afbd1fdefcb1e" providerId="LiveId" clId="{4C3B062D-761A-4302-BB30-FC975E8177D0}" dt="2023-08-27T06:08:22.315" v="1265"/>
          <ac:cxnSpMkLst>
            <pc:docMk/>
            <pc:sldMk cId="3764367269" sldId="256"/>
            <ac:cxnSpMk id="87" creationId="{1A30DB0E-1B79-9460-3607-9C6DFDDDE501}"/>
          </ac:cxnSpMkLst>
        </pc:cxnChg>
        <pc:cxnChg chg="mod">
          <ac:chgData name="成瀬 初之" userId="c52afbd1fdefcb1e" providerId="LiveId" clId="{4C3B062D-761A-4302-BB30-FC975E8177D0}" dt="2023-08-27T06:08:22.315" v="1265"/>
          <ac:cxnSpMkLst>
            <pc:docMk/>
            <pc:sldMk cId="3764367269" sldId="256"/>
            <ac:cxnSpMk id="88" creationId="{2403744E-72C5-0A41-81D1-8B705C5CD042}"/>
          </ac:cxnSpMkLst>
        </pc:cxnChg>
        <pc:cxnChg chg="mod">
          <ac:chgData name="成瀬 初之" userId="c52afbd1fdefcb1e" providerId="LiveId" clId="{4C3B062D-761A-4302-BB30-FC975E8177D0}" dt="2023-08-27T06:08:22.315" v="1265"/>
          <ac:cxnSpMkLst>
            <pc:docMk/>
            <pc:sldMk cId="3764367269" sldId="256"/>
            <ac:cxnSpMk id="89" creationId="{2E1C3849-95A8-5203-D027-6559D2439360}"/>
          </ac:cxnSpMkLst>
        </pc:cxnChg>
        <pc:cxnChg chg="del mod">
          <ac:chgData name="成瀬 初之" userId="c52afbd1fdefcb1e" providerId="LiveId" clId="{4C3B062D-761A-4302-BB30-FC975E8177D0}" dt="2023-08-27T06:04:10.607" v="739" actId="478"/>
          <ac:cxnSpMkLst>
            <pc:docMk/>
            <pc:sldMk cId="3764367269" sldId="256"/>
            <ac:cxnSpMk id="95" creationId="{81D3A08D-3C62-500B-0766-A9C9EC33CCDC}"/>
          </ac:cxnSpMkLst>
        </pc:cxnChg>
        <pc:cxnChg chg="mod">
          <ac:chgData name="成瀬 初之" userId="c52afbd1fdefcb1e" providerId="LiveId" clId="{4C3B062D-761A-4302-BB30-FC975E8177D0}" dt="2023-08-27T06:09:00.255" v="1310"/>
          <ac:cxnSpMkLst>
            <pc:docMk/>
            <pc:sldMk cId="3764367269" sldId="256"/>
            <ac:cxnSpMk id="97" creationId="{FF9375A9-EC28-D401-4CE7-F65E9CCEA552}"/>
          </ac:cxnSpMkLst>
        </pc:cxnChg>
        <pc:cxnChg chg="del mod">
          <ac:chgData name="成瀬 初之" userId="c52afbd1fdefcb1e" providerId="LiveId" clId="{4C3B062D-761A-4302-BB30-FC975E8177D0}" dt="2023-08-27T06:04:10.607" v="739" actId="478"/>
          <ac:cxnSpMkLst>
            <pc:docMk/>
            <pc:sldMk cId="3764367269" sldId="256"/>
            <ac:cxnSpMk id="98" creationId="{BB53845B-2E8E-843C-279D-F29BC574EC72}"/>
          </ac:cxnSpMkLst>
        </pc:cxnChg>
        <pc:cxnChg chg="mod">
          <ac:chgData name="成瀬 初之" userId="c52afbd1fdefcb1e" providerId="LiveId" clId="{4C3B062D-761A-4302-BB30-FC975E8177D0}" dt="2023-08-27T06:09:00.255" v="1310"/>
          <ac:cxnSpMkLst>
            <pc:docMk/>
            <pc:sldMk cId="3764367269" sldId="256"/>
            <ac:cxnSpMk id="99" creationId="{FCD4E1F6-D133-0803-1971-B841950BFEBB}"/>
          </ac:cxnSpMkLst>
        </pc:cxnChg>
        <pc:cxnChg chg="mod">
          <ac:chgData name="成瀬 初之" userId="c52afbd1fdefcb1e" providerId="LiveId" clId="{4C3B062D-761A-4302-BB30-FC975E8177D0}" dt="2023-08-27T06:09:00.255" v="1310"/>
          <ac:cxnSpMkLst>
            <pc:docMk/>
            <pc:sldMk cId="3764367269" sldId="256"/>
            <ac:cxnSpMk id="100" creationId="{5CD16EC2-B9A1-0C75-8F23-71947BE38BDD}"/>
          </ac:cxnSpMkLst>
        </pc:cxnChg>
        <pc:cxnChg chg="del mod">
          <ac:chgData name="成瀬 初之" userId="c52afbd1fdefcb1e" providerId="LiveId" clId="{4C3B062D-761A-4302-BB30-FC975E8177D0}" dt="2023-08-27T06:04:10.607" v="739" actId="478"/>
          <ac:cxnSpMkLst>
            <pc:docMk/>
            <pc:sldMk cId="3764367269" sldId="256"/>
            <ac:cxnSpMk id="102" creationId="{0E595D49-E344-C314-C324-1155AE0464C5}"/>
          </ac:cxnSpMkLst>
        </pc:cxnChg>
        <pc:cxnChg chg="del mod">
          <ac:chgData name="成瀬 初之" userId="c52afbd1fdefcb1e" providerId="LiveId" clId="{4C3B062D-761A-4302-BB30-FC975E8177D0}" dt="2023-08-27T06:04:10.607" v="739" actId="478"/>
          <ac:cxnSpMkLst>
            <pc:docMk/>
            <pc:sldMk cId="3764367269" sldId="256"/>
            <ac:cxnSpMk id="105" creationId="{546350C8-F83A-B261-C356-51D1AB512894}"/>
          </ac:cxnSpMkLst>
        </pc:cxnChg>
        <pc:cxnChg chg="mod topLvl">
          <ac:chgData name="成瀬 初之" userId="c52afbd1fdefcb1e" providerId="LiveId" clId="{4C3B062D-761A-4302-BB30-FC975E8177D0}" dt="2023-08-27T06:22:21.036" v="1982" actId="1036"/>
          <ac:cxnSpMkLst>
            <pc:docMk/>
            <pc:sldMk cId="3764367269" sldId="256"/>
            <ac:cxnSpMk id="107" creationId="{9B36BC7A-D3CD-7D4E-8AA0-7DC9917C2D13}"/>
          </ac:cxnSpMkLst>
        </pc:cxnChg>
        <pc:cxnChg chg="del mod">
          <ac:chgData name="成瀬 初之" userId="c52afbd1fdefcb1e" providerId="LiveId" clId="{4C3B062D-761A-4302-BB30-FC975E8177D0}" dt="2023-08-27T06:04:21.648" v="743" actId="478"/>
          <ac:cxnSpMkLst>
            <pc:docMk/>
            <pc:sldMk cId="3764367269" sldId="256"/>
            <ac:cxnSpMk id="112" creationId="{73CE030D-EB65-1910-7733-8B63F7B864EB}"/>
          </ac:cxnSpMkLst>
        </pc:cxnChg>
        <pc:cxnChg chg="del mod topLvl">
          <ac:chgData name="成瀬 初之" userId="c52afbd1fdefcb1e" providerId="LiveId" clId="{4C3B062D-761A-4302-BB30-FC975E8177D0}" dt="2023-08-27T06:09:57.974" v="1402" actId="478"/>
          <ac:cxnSpMkLst>
            <pc:docMk/>
            <pc:sldMk cId="3764367269" sldId="256"/>
            <ac:cxnSpMk id="113" creationId="{C04B3CC6-87B9-487C-532C-FB4B410FD0A9}"/>
          </ac:cxnSpMkLst>
        </pc:cxnChg>
        <pc:cxnChg chg="del mod">
          <ac:chgData name="成瀬 初之" userId="c52afbd1fdefcb1e" providerId="LiveId" clId="{4C3B062D-761A-4302-BB30-FC975E8177D0}" dt="2023-08-27T06:09:55.887" v="1401" actId="478"/>
          <ac:cxnSpMkLst>
            <pc:docMk/>
            <pc:sldMk cId="3764367269" sldId="256"/>
            <ac:cxnSpMk id="114" creationId="{0C2BC967-2397-7D20-C8E3-728C4F81F24D}"/>
          </ac:cxnSpMkLst>
        </pc:cxnChg>
        <pc:cxnChg chg="del mod">
          <ac:chgData name="成瀬 初之" userId="c52afbd1fdefcb1e" providerId="LiveId" clId="{4C3B062D-761A-4302-BB30-FC975E8177D0}" dt="2023-08-27T06:04:21.648" v="743" actId="478"/>
          <ac:cxnSpMkLst>
            <pc:docMk/>
            <pc:sldMk cId="3764367269" sldId="256"/>
            <ac:cxnSpMk id="115" creationId="{45133B0A-E85F-8725-B084-A43112502BCD}"/>
          </ac:cxnSpMkLst>
        </pc:cxnChg>
        <pc:cxnChg chg="add mod">
          <ac:chgData name="成瀬 初之" userId="c52afbd1fdefcb1e" providerId="LiveId" clId="{4C3B062D-761A-4302-BB30-FC975E8177D0}" dt="2023-08-27T06:22:21.036" v="1982" actId="1036"/>
          <ac:cxnSpMkLst>
            <pc:docMk/>
            <pc:sldMk cId="3764367269" sldId="256"/>
            <ac:cxnSpMk id="117" creationId="{7CEB7728-86BC-A5E3-FD87-2404AA7133B1}"/>
          </ac:cxnSpMkLst>
        </pc:cxnChg>
        <pc:cxnChg chg="del mod">
          <ac:chgData name="成瀬 初之" userId="c52afbd1fdefcb1e" providerId="LiveId" clId="{4C3B062D-761A-4302-BB30-FC975E8177D0}" dt="2023-08-27T06:04:21.648" v="743" actId="478"/>
          <ac:cxnSpMkLst>
            <pc:docMk/>
            <pc:sldMk cId="3764367269" sldId="256"/>
            <ac:cxnSpMk id="118" creationId="{95270C8D-A0E8-2621-F818-5C711A7151E8}"/>
          </ac:cxnSpMkLst>
        </pc:cxnChg>
        <pc:cxnChg chg="del mod">
          <ac:chgData name="成瀬 初之" userId="c52afbd1fdefcb1e" providerId="LiveId" clId="{4C3B062D-761A-4302-BB30-FC975E8177D0}" dt="2023-08-27T06:04:21.648" v="743" actId="478"/>
          <ac:cxnSpMkLst>
            <pc:docMk/>
            <pc:sldMk cId="3764367269" sldId="256"/>
            <ac:cxnSpMk id="121" creationId="{22D22B62-31C3-85DF-6875-02F358A3CD90}"/>
          </ac:cxnSpMkLst>
        </pc:cxnChg>
        <pc:cxnChg chg="mod topLvl">
          <ac:chgData name="成瀬 初之" userId="c52afbd1fdefcb1e" providerId="LiveId" clId="{4C3B062D-761A-4302-BB30-FC975E8177D0}" dt="2023-08-27T06:22:21.036" v="1982" actId="1036"/>
          <ac:cxnSpMkLst>
            <pc:docMk/>
            <pc:sldMk cId="3764367269" sldId="256"/>
            <ac:cxnSpMk id="122" creationId="{1F42F7C5-9451-C7A8-675D-150B1CB15D35}"/>
          </ac:cxnSpMkLst>
        </pc:cxnChg>
        <pc:cxnChg chg="mod topLvl">
          <ac:chgData name="成瀬 初之" userId="c52afbd1fdefcb1e" providerId="LiveId" clId="{4C3B062D-761A-4302-BB30-FC975E8177D0}" dt="2023-08-27T06:22:21.036" v="1982" actId="1036"/>
          <ac:cxnSpMkLst>
            <pc:docMk/>
            <pc:sldMk cId="3764367269" sldId="256"/>
            <ac:cxnSpMk id="123" creationId="{11B3F5B0-A379-C8D4-9176-6C6F7FFD6348}"/>
          </ac:cxnSpMkLst>
        </pc:cxnChg>
        <pc:cxnChg chg="del mod">
          <ac:chgData name="成瀬 初之" userId="c52afbd1fdefcb1e" providerId="LiveId" clId="{4C3B062D-761A-4302-BB30-FC975E8177D0}" dt="2023-08-27T06:04:21.648" v="743" actId="478"/>
          <ac:cxnSpMkLst>
            <pc:docMk/>
            <pc:sldMk cId="3764367269" sldId="256"/>
            <ac:cxnSpMk id="128" creationId="{66490275-0ECF-792C-4B88-E0BC1A781841}"/>
          </ac:cxnSpMkLst>
        </pc:cxnChg>
        <pc:cxnChg chg="mod topLvl">
          <ac:chgData name="成瀬 初之" userId="c52afbd1fdefcb1e" providerId="LiveId" clId="{4C3B062D-761A-4302-BB30-FC975E8177D0}" dt="2023-08-27T06:22:21.036" v="1982" actId="1036"/>
          <ac:cxnSpMkLst>
            <pc:docMk/>
            <pc:sldMk cId="3764367269" sldId="256"/>
            <ac:cxnSpMk id="129" creationId="{919B7D2A-C42A-BCE3-314D-06DB30D4B871}"/>
          </ac:cxnSpMkLst>
        </pc:cxnChg>
        <pc:cxnChg chg="del mod">
          <ac:chgData name="成瀬 初之" userId="c52afbd1fdefcb1e" providerId="LiveId" clId="{4C3B062D-761A-4302-BB30-FC975E8177D0}" dt="2023-08-27T06:04:21.648" v="743" actId="478"/>
          <ac:cxnSpMkLst>
            <pc:docMk/>
            <pc:sldMk cId="3764367269" sldId="256"/>
            <ac:cxnSpMk id="131" creationId="{42A351F7-C6BD-7AFC-5824-24C5D40AD630}"/>
          </ac:cxnSpMkLst>
        </pc:cxnChg>
        <pc:cxnChg chg="del mod">
          <ac:chgData name="成瀬 初之" userId="c52afbd1fdefcb1e" providerId="LiveId" clId="{4C3B062D-761A-4302-BB30-FC975E8177D0}" dt="2023-08-27T06:04:21.648" v="743" actId="478"/>
          <ac:cxnSpMkLst>
            <pc:docMk/>
            <pc:sldMk cId="3764367269" sldId="256"/>
            <ac:cxnSpMk id="134" creationId="{FC4F0D3D-18AD-89CE-F88C-FC3548C586DD}"/>
          </ac:cxnSpMkLst>
        </pc:cxnChg>
        <pc:cxnChg chg="del mod">
          <ac:chgData name="成瀬 初之" userId="c52afbd1fdefcb1e" providerId="LiveId" clId="{4C3B062D-761A-4302-BB30-FC975E8177D0}" dt="2023-08-27T06:04:21.648" v="743" actId="478"/>
          <ac:cxnSpMkLst>
            <pc:docMk/>
            <pc:sldMk cId="3764367269" sldId="256"/>
            <ac:cxnSpMk id="137" creationId="{048CE109-F063-66B8-D736-3262EBCD18C6}"/>
          </ac:cxnSpMkLst>
        </pc:cxnChg>
        <pc:cxnChg chg="add mod">
          <ac:chgData name="成瀬 初之" userId="c52afbd1fdefcb1e" providerId="LiveId" clId="{4C3B062D-761A-4302-BB30-FC975E8177D0}" dt="2023-08-27T06:22:21.036" v="1982" actId="1036"/>
          <ac:cxnSpMkLst>
            <pc:docMk/>
            <pc:sldMk cId="3764367269" sldId="256"/>
            <ac:cxnSpMk id="138" creationId="{9B6E524B-907F-81F4-A8AB-D3CB57B88CF8}"/>
          </ac:cxnSpMkLst>
        </pc:cxnChg>
        <pc:cxnChg chg="add mod">
          <ac:chgData name="成瀬 初之" userId="c52afbd1fdefcb1e" providerId="LiveId" clId="{4C3B062D-761A-4302-BB30-FC975E8177D0}" dt="2023-08-27T06:22:21.036" v="1982" actId="1036"/>
          <ac:cxnSpMkLst>
            <pc:docMk/>
            <pc:sldMk cId="3764367269" sldId="256"/>
            <ac:cxnSpMk id="139" creationId="{05B8750D-05EC-743F-5E07-1FB92A83AAFC}"/>
          </ac:cxnSpMkLst>
        </pc:cxnChg>
        <pc:cxnChg chg="mod">
          <ac:chgData name="成瀬 初之" userId="c52afbd1fdefcb1e" providerId="LiveId" clId="{4C3B062D-761A-4302-BB30-FC975E8177D0}" dt="2023-08-27T06:19:34.962" v="1815"/>
          <ac:cxnSpMkLst>
            <pc:docMk/>
            <pc:sldMk cId="3764367269" sldId="256"/>
            <ac:cxnSpMk id="144" creationId="{494CEBEF-7163-1323-9CB8-07D576CFCC71}"/>
          </ac:cxnSpMkLst>
        </pc:cxnChg>
        <pc:cxnChg chg="mod">
          <ac:chgData name="成瀬 初之" userId="c52afbd1fdefcb1e" providerId="LiveId" clId="{4C3B062D-761A-4302-BB30-FC975E8177D0}" dt="2023-08-27T06:19:34.962" v="1815"/>
          <ac:cxnSpMkLst>
            <pc:docMk/>
            <pc:sldMk cId="3764367269" sldId="256"/>
            <ac:cxnSpMk id="145" creationId="{3390B2AF-F9C7-6363-F30A-25A9BEA0E725}"/>
          </ac:cxnSpMkLst>
        </pc:cxnChg>
        <pc:cxnChg chg="mod">
          <ac:chgData name="成瀬 初之" userId="c52afbd1fdefcb1e" providerId="LiveId" clId="{4C3B062D-761A-4302-BB30-FC975E8177D0}" dt="2023-08-27T06:19:34.962" v="1815"/>
          <ac:cxnSpMkLst>
            <pc:docMk/>
            <pc:sldMk cId="3764367269" sldId="256"/>
            <ac:cxnSpMk id="147" creationId="{CE566A56-9D52-F114-3BDD-856A6E12ABCB}"/>
          </ac:cxnSpMkLst>
        </pc:cxnChg>
        <pc:cxnChg chg="del">
          <ac:chgData name="成瀬 初之" userId="c52afbd1fdefcb1e" providerId="LiveId" clId="{4C3B062D-761A-4302-BB30-FC975E8177D0}" dt="2023-08-27T06:04:21.648" v="743" actId="478"/>
          <ac:cxnSpMkLst>
            <pc:docMk/>
            <pc:sldMk cId="3764367269" sldId="256"/>
            <ac:cxnSpMk id="150" creationId="{50227CFD-94EB-C3AA-2216-D41EFC8A7A8B}"/>
          </ac:cxnSpMkLst>
        </pc:cxnChg>
        <pc:cxnChg chg="del mod">
          <ac:chgData name="成瀬 初之" userId="c52afbd1fdefcb1e" providerId="LiveId" clId="{4C3B062D-761A-4302-BB30-FC975E8177D0}" dt="2023-08-27T06:04:10.607" v="739" actId="478"/>
          <ac:cxnSpMkLst>
            <pc:docMk/>
            <pc:sldMk cId="3764367269" sldId="256"/>
            <ac:cxnSpMk id="153" creationId="{A0DCD3BC-71CD-72C3-B17C-8561FE0CFC4B}"/>
          </ac:cxnSpMkLst>
        </pc:cxnChg>
        <pc:cxnChg chg="add mod">
          <ac:chgData name="成瀬 初之" userId="c52afbd1fdefcb1e" providerId="LiveId" clId="{4C3B062D-761A-4302-BB30-FC975E8177D0}" dt="2023-08-27T06:22:21.036" v="1982" actId="1036"/>
          <ac:cxnSpMkLst>
            <pc:docMk/>
            <pc:sldMk cId="3764367269" sldId="256"/>
            <ac:cxnSpMk id="154" creationId="{B1B1532F-9824-9F83-79E4-D88D7C0198A4}"/>
          </ac:cxnSpMkLst>
        </pc:cxnChg>
        <pc:cxnChg chg="mod">
          <ac:chgData name="成瀬 初之" userId="c52afbd1fdefcb1e" providerId="LiveId" clId="{4C3B062D-761A-4302-BB30-FC975E8177D0}" dt="2023-08-27T06:04:10.607" v="739" actId="478"/>
          <ac:cxnSpMkLst>
            <pc:docMk/>
            <pc:sldMk cId="3764367269" sldId="256"/>
            <ac:cxnSpMk id="168" creationId="{F376D3CE-32A5-64B7-46CF-FDF6EF51CB02}"/>
          </ac:cxnSpMkLst>
        </pc:cxnChg>
        <pc:cxnChg chg="mod">
          <ac:chgData name="成瀬 初之" userId="c52afbd1fdefcb1e" providerId="LiveId" clId="{4C3B062D-761A-4302-BB30-FC975E8177D0}" dt="2023-08-27T06:04:10.607" v="739" actId="478"/>
          <ac:cxnSpMkLst>
            <pc:docMk/>
            <pc:sldMk cId="3764367269" sldId="256"/>
            <ac:cxnSpMk id="170" creationId="{D67A06AD-44FE-00A2-9D4C-D94F4EDFB3E4}"/>
          </ac:cxnSpMkLst>
        </pc:cxnChg>
        <pc:cxnChg chg="del mod">
          <ac:chgData name="成瀬 初之" userId="c52afbd1fdefcb1e" providerId="LiveId" clId="{4C3B062D-761A-4302-BB30-FC975E8177D0}" dt="2023-08-27T06:04:24.171" v="744" actId="478"/>
          <ac:cxnSpMkLst>
            <pc:docMk/>
            <pc:sldMk cId="3764367269" sldId="256"/>
            <ac:cxnSpMk id="175" creationId="{F85CBB8E-7DDC-8482-2639-C075359A19D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CD0B-767D-4332-B143-8052B1A8AB18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DB-4C38-4C1A-B919-F0A7F78DD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23B220-B8F1-72D2-33AD-2711675B89CA}"/>
              </a:ext>
            </a:extLst>
          </p:cNvPr>
          <p:cNvSpPr/>
          <p:nvPr userDrawn="1"/>
        </p:nvSpPr>
        <p:spPr>
          <a:xfrm>
            <a:off x="0" y="0"/>
            <a:ext cx="6858000" cy="52740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464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CD0B-767D-4332-B143-8052B1A8AB18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DB-4C38-4C1A-B919-F0A7F78DD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079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CD0B-767D-4332-B143-8052B1A8AB18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DB-4C38-4C1A-B919-F0A7F78DD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880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CD0B-767D-4332-B143-8052B1A8AB18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DB-4C38-4C1A-B919-F0A7F78DD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426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CD0B-767D-4332-B143-8052B1A8AB18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DB-4C38-4C1A-B919-F0A7F78DD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6493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CD0B-767D-4332-B143-8052B1A8AB18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DB-4C38-4C1A-B919-F0A7F78DD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3745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CD0B-767D-4332-B143-8052B1A8AB18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DB-4C38-4C1A-B919-F0A7F78DD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548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CD0B-767D-4332-B143-8052B1A8AB18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DB-4C38-4C1A-B919-F0A7F78DD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2257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CD0B-767D-4332-B143-8052B1A8AB18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DB-4C38-4C1A-B919-F0A7F78DD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290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CD0B-767D-4332-B143-8052B1A8AB18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DB-4C38-4C1A-B919-F0A7F78DD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7190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CD0B-767D-4332-B143-8052B1A8AB18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DB-4C38-4C1A-B919-F0A7F78DD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43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DCD0B-767D-4332-B143-8052B1A8AB18}" type="datetimeFigureOut">
              <a:rPr kumimoji="1" lang="ja-JP" altLang="en-US" smtClean="0"/>
              <a:t>2023/8/27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C17DB-4C38-4C1A-B919-F0A7F78DD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23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52BE135-D5C2-16B2-5194-2622A504DA80}"/>
              </a:ext>
            </a:extLst>
          </p:cNvPr>
          <p:cNvSpPr txBox="1"/>
          <p:nvPr/>
        </p:nvSpPr>
        <p:spPr>
          <a:xfrm>
            <a:off x="1048808" y="666561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S</a:t>
            </a:r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1961904-88D3-EC76-791F-BE543B8BBA2F}"/>
              </a:ext>
            </a:extLst>
          </p:cNvPr>
          <p:cNvSpPr txBox="1"/>
          <p:nvPr/>
        </p:nvSpPr>
        <p:spPr>
          <a:xfrm>
            <a:off x="1048808" y="1402337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Ｗ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506861E-7519-AB22-B2A0-19F888E14652}"/>
              </a:ext>
            </a:extLst>
          </p:cNvPr>
          <p:cNvSpPr txBox="1"/>
          <p:nvPr/>
        </p:nvSpPr>
        <p:spPr>
          <a:xfrm>
            <a:off x="4955754" y="647388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O</a:t>
            </a:r>
            <a:endParaRPr kumimoji="1"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9603EC5-37E0-1712-39F9-3A920DBE0F6D}"/>
              </a:ext>
            </a:extLst>
          </p:cNvPr>
          <p:cNvSpPr txBox="1"/>
          <p:nvPr/>
        </p:nvSpPr>
        <p:spPr>
          <a:xfrm>
            <a:off x="4955754" y="1383164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T</a:t>
            </a:r>
            <a:endParaRPr kumimoji="1" lang="ja-JP" altLang="en-US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D4C583F-1DFF-6624-ABA1-B5D1082EF082}"/>
              </a:ext>
            </a:extLst>
          </p:cNvPr>
          <p:cNvSpPr txBox="1"/>
          <p:nvPr/>
        </p:nvSpPr>
        <p:spPr>
          <a:xfrm>
            <a:off x="819784" y="1723598"/>
            <a:ext cx="23075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VRIO/</a:t>
            </a:r>
            <a:r>
              <a:rPr kumimoji="1" lang="ja-JP" altLang="en-US" dirty="0"/>
              <a:t>バリューチェーン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DE2AF4B-75CC-F19D-852D-E45C941D3AEA}"/>
              </a:ext>
            </a:extLst>
          </p:cNvPr>
          <p:cNvSpPr txBox="1"/>
          <p:nvPr/>
        </p:nvSpPr>
        <p:spPr>
          <a:xfrm>
            <a:off x="4195762" y="1730839"/>
            <a:ext cx="22926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PEST/5</a:t>
            </a:r>
            <a:r>
              <a:rPr kumimoji="1" lang="ja-JP" altLang="en-US" dirty="0"/>
              <a:t>フォース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37A8FA2B-3801-E035-2A5C-AD1115A30F4F}"/>
              </a:ext>
            </a:extLst>
          </p:cNvPr>
          <p:cNvCxnSpPr/>
          <p:nvPr/>
        </p:nvCxnSpPr>
        <p:spPr>
          <a:xfrm>
            <a:off x="0" y="2411730"/>
            <a:ext cx="6807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430A166-B6DA-6951-1099-7D2C3B7B8C6F}"/>
              </a:ext>
            </a:extLst>
          </p:cNvPr>
          <p:cNvSpPr txBox="1"/>
          <p:nvPr/>
        </p:nvSpPr>
        <p:spPr>
          <a:xfrm>
            <a:off x="96535" y="803157"/>
            <a:ext cx="461665" cy="72397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/>
              <a:t>分析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AFA7FB0-875A-844D-766F-464F0D28ED40}"/>
              </a:ext>
            </a:extLst>
          </p:cNvPr>
          <p:cNvSpPr txBox="1"/>
          <p:nvPr/>
        </p:nvSpPr>
        <p:spPr>
          <a:xfrm>
            <a:off x="94594" y="3019001"/>
            <a:ext cx="461665" cy="72397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/>
              <a:t>戦略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25C5A8A-BC97-2F9E-E182-6135B7C03A3A}"/>
              </a:ext>
            </a:extLst>
          </p:cNvPr>
          <p:cNvSpPr txBox="1"/>
          <p:nvPr/>
        </p:nvSpPr>
        <p:spPr>
          <a:xfrm>
            <a:off x="852325" y="2739470"/>
            <a:ext cx="678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成長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55FFD9B-E3DE-A2C8-A6ED-FFB46CD9E1EF}"/>
              </a:ext>
            </a:extLst>
          </p:cNvPr>
          <p:cNvSpPr txBox="1"/>
          <p:nvPr/>
        </p:nvSpPr>
        <p:spPr>
          <a:xfrm>
            <a:off x="852324" y="3697230"/>
            <a:ext cx="678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競争</a:t>
            </a: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C35EEBB1-9472-60C7-C466-04473E45A243}"/>
              </a:ext>
            </a:extLst>
          </p:cNvPr>
          <p:cNvCxnSpPr/>
          <p:nvPr/>
        </p:nvCxnSpPr>
        <p:spPr>
          <a:xfrm>
            <a:off x="0" y="4656667"/>
            <a:ext cx="6807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93D172-A6A1-AC3A-A27B-7C9F8DABF7CA}"/>
              </a:ext>
            </a:extLst>
          </p:cNvPr>
          <p:cNvSpPr txBox="1"/>
          <p:nvPr/>
        </p:nvSpPr>
        <p:spPr>
          <a:xfrm>
            <a:off x="904572" y="4441398"/>
            <a:ext cx="501496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協業</a:t>
            </a:r>
            <a:r>
              <a:rPr kumimoji="1" lang="en-US" altLang="ja-JP" dirty="0"/>
              <a:t>/</a:t>
            </a:r>
            <a:r>
              <a:rPr kumimoji="1" lang="ja-JP" altLang="en-US" dirty="0"/>
              <a:t>アウトソーシング</a:t>
            </a:r>
            <a:r>
              <a:rPr kumimoji="1" lang="en-US" altLang="ja-JP" dirty="0"/>
              <a:t>/</a:t>
            </a:r>
            <a:r>
              <a:rPr kumimoji="1" lang="ja-JP" altLang="en-US" dirty="0"/>
              <a:t>アライアンス</a:t>
            </a:r>
            <a:r>
              <a:rPr kumimoji="1" lang="en-US" altLang="ja-JP" dirty="0"/>
              <a:t>/M</a:t>
            </a:r>
            <a:r>
              <a:rPr kumimoji="1" lang="ja-JP" altLang="en-US" dirty="0"/>
              <a:t>＆</a:t>
            </a:r>
            <a:r>
              <a:rPr kumimoji="1" lang="en-US" altLang="ja-JP" dirty="0"/>
              <a:t>A</a:t>
            </a:r>
            <a:endParaRPr kumimoji="1" lang="ja-JP" altLang="en-US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AAED0433-8B1A-CC5C-94D2-515F18963476}"/>
              </a:ext>
            </a:extLst>
          </p:cNvPr>
          <p:cNvSpPr txBox="1"/>
          <p:nvPr/>
        </p:nvSpPr>
        <p:spPr>
          <a:xfrm>
            <a:off x="76977" y="6594964"/>
            <a:ext cx="461665" cy="72397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/>
              <a:t>戦術</a:t>
            </a:r>
          </a:p>
        </p:txBody>
      </p: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A7583A06-8F29-11F9-F60C-FDE930BEF9E6}"/>
              </a:ext>
            </a:extLst>
          </p:cNvPr>
          <p:cNvCxnSpPr>
            <a:cxnSpLocks/>
            <a:stCxn id="18" idx="3"/>
            <a:endCxn id="19" idx="1"/>
          </p:cNvCxnSpPr>
          <p:nvPr/>
        </p:nvCxnSpPr>
        <p:spPr>
          <a:xfrm flipV="1">
            <a:off x="1902248" y="832054"/>
            <a:ext cx="3053506" cy="754949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F7C9EB05-124D-6822-3B32-A4B7AA6F3B21}"/>
              </a:ext>
            </a:extLst>
          </p:cNvPr>
          <p:cNvCxnSpPr>
            <a:cxnSpLocks/>
            <a:stCxn id="17" idx="3"/>
            <a:endCxn id="20" idx="1"/>
          </p:cNvCxnSpPr>
          <p:nvPr/>
        </p:nvCxnSpPr>
        <p:spPr>
          <a:xfrm>
            <a:off x="1902248" y="851227"/>
            <a:ext cx="3053506" cy="716603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DD13B4A8-319F-3D4E-B29D-6E91692E8FA1}"/>
              </a:ext>
            </a:extLst>
          </p:cNvPr>
          <p:cNvCxnSpPr>
            <a:cxnSpLocks/>
          </p:cNvCxnSpPr>
          <p:nvPr/>
        </p:nvCxnSpPr>
        <p:spPr>
          <a:xfrm>
            <a:off x="2141854" y="754431"/>
            <a:ext cx="2630805" cy="444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テキスト ボックス 177">
            <a:extLst>
              <a:ext uri="{FF2B5EF4-FFF2-40B4-BE49-F238E27FC236}">
                <a16:creationId xmlns:a16="http://schemas.microsoft.com/office/drawing/2014/main" id="{F219F727-C5E5-275B-C7A7-D0D6C27F01E6}"/>
              </a:ext>
            </a:extLst>
          </p:cNvPr>
          <p:cNvSpPr txBox="1"/>
          <p:nvPr/>
        </p:nvSpPr>
        <p:spPr>
          <a:xfrm>
            <a:off x="-11392" y="-8515"/>
            <a:ext cx="5336509" cy="523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</a:rPr>
              <a:t>フレームワーク　人事・組織編</a:t>
            </a:r>
          </a:p>
        </p:txBody>
      </p:sp>
      <p:sp>
        <p:nvSpPr>
          <p:cNvPr id="180" name="テキスト ボックス 179">
            <a:extLst>
              <a:ext uri="{FF2B5EF4-FFF2-40B4-BE49-F238E27FC236}">
                <a16:creationId xmlns:a16="http://schemas.microsoft.com/office/drawing/2014/main" id="{DE88A90D-6071-950B-6104-6918C535182E}"/>
              </a:ext>
            </a:extLst>
          </p:cNvPr>
          <p:cNvSpPr txBox="1"/>
          <p:nvPr/>
        </p:nvSpPr>
        <p:spPr>
          <a:xfrm>
            <a:off x="744010" y="4962231"/>
            <a:ext cx="1417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組織</a:t>
            </a:r>
            <a:r>
              <a:rPr kumimoji="1" lang="en-US" altLang="ja-JP" b="1" dirty="0"/>
              <a:t>5</a:t>
            </a:r>
            <a:r>
              <a:rPr kumimoji="1" lang="ja-JP" altLang="en-US" b="1" dirty="0"/>
              <a:t>原則</a:t>
            </a:r>
          </a:p>
        </p:txBody>
      </p:sp>
      <p:sp>
        <p:nvSpPr>
          <p:cNvPr id="183" name="テキスト ボックス 182">
            <a:extLst>
              <a:ext uri="{FF2B5EF4-FFF2-40B4-BE49-F238E27FC236}">
                <a16:creationId xmlns:a16="http://schemas.microsoft.com/office/drawing/2014/main" id="{A15580E1-2793-7530-DBEC-1D905A4EEFE6}"/>
              </a:ext>
            </a:extLst>
          </p:cNvPr>
          <p:cNvSpPr txBox="1"/>
          <p:nvPr/>
        </p:nvSpPr>
        <p:spPr>
          <a:xfrm>
            <a:off x="2726712" y="4964860"/>
            <a:ext cx="2270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命</a:t>
            </a:r>
            <a:r>
              <a:rPr kumimoji="1" lang="en-US" altLang="ja-JP" dirty="0"/>
              <a:t>/</a:t>
            </a:r>
            <a:r>
              <a:rPr kumimoji="1" lang="ja-JP" altLang="en-US" dirty="0"/>
              <a:t>専</a:t>
            </a:r>
            <a:r>
              <a:rPr kumimoji="1" lang="en-US" altLang="ja-JP" dirty="0"/>
              <a:t>/</a:t>
            </a:r>
            <a:r>
              <a:rPr kumimoji="1" lang="ja-JP" altLang="en-US" dirty="0"/>
              <a:t>管</a:t>
            </a:r>
            <a:r>
              <a:rPr kumimoji="1" lang="en-US" altLang="ja-JP" dirty="0"/>
              <a:t>/</a:t>
            </a:r>
            <a:r>
              <a:rPr kumimoji="1" lang="ja-JP" altLang="en-US" dirty="0"/>
              <a:t>権責</a:t>
            </a:r>
            <a:r>
              <a:rPr kumimoji="1" lang="en-US" altLang="ja-JP" dirty="0"/>
              <a:t>/</a:t>
            </a:r>
            <a:r>
              <a:rPr kumimoji="1" lang="ja-JP" altLang="en-US" dirty="0"/>
              <a:t>例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289481A-0688-059D-5CF7-08DBB9281371}"/>
              </a:ext>
            </a:extLst>
          </p:cNvPr>
          <p:cNvSpPr txBox="1"/>
          <p:nvPr/>
        </p:nvSpPr>
        <p:spPr>
          <a:xfrm>
            <a:off x="2281298" y="2220434"/>
            <a:ext cx="229266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コア・コンピタンス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BCBB573-93E5-CB99-0B35-9291A41C6A16}"/>
              </a:ext>
            </a:extLst>
          </p:cNvPr>
          <p:cNvSpPr txBox="1"/>
          <p:nvPr/>
        </p:nvSpPr>
        <p:spPr>
          <a:xfrm>
            <a:off x="2090752" y="2734360"/>
            <a:ext cx="1452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アンゾフ</a:t>
            </a:r>
            <a:r>
              <a:rPr kumimoji="1" lang="en-US" altLang="ja-JP" dirty="0"/>
              <a:t>4</a:t>
            </a:r>
            <a:r>
              <a:rPr kumimoji="1" lang="ja-JP" altLang="en-US" dirty="0"/>
              <a:t>事象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FE35252-0ACE-FAD1-1583-83901EA7E69B}"/>
              </a:ext>
            </a:extLst>
          </p:cNvPr>
          <p:cNvSpPr txBox="1"/>
          <p:nvPr/>
        </p:nvSpPr>
        <p:spPr>
          <a:xfrm>
            <a:off x="2093551" y="3177656"/>
            <a:ext cx="3556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規模・範囲✕　スピード・ニッチ○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AF8F23C2-3C73-D3F3-0321-F1F19F0C75E4}"/>
              </a:ext>
            </a:extLst>
          </p:cNvPr>
          <p:cNvCxnSpPr>
            <a:cxnSpLocks/>
            <a:stCxn id="31" idx="3"/>
            <a:endCxn id="10" idx="1"/>
          </p:cNvCxnSpPr>
          <p:nvPr/>
        </p:nvCxnSpPr>
        <p:spPr>
          <a:xfrm flipV="1">
            <a:off x="1530350" y="2919026"/>
            <a:ext cx="560402" cy="511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05DE9A02-C83B-D732-A4AE-FB5A358A2899}"/>
              </a:ext>
            </a:extLst>
          </p:cNvPr>
          <p:cNvCxnSpPr>
            <a:cxnSpLocks/>
          </p:cNvCxnSpPr>
          <p:nvPr/>
        </p:nvCxnSpPr>
        <p:spPr>
          <a:xfrm>
            <a:off x="1843617" y="3346432"/>
            <a:ext cx="24993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27841A33-4E51-5B11-3671-A240E182E3C9}"/>
              </a:ext>
            </a:extLst>
          </p:cNvPr>
          <p:cNvCxnSpPr>
            <a:cxnSpLocks/>
          </p:cNvCxnSpPr>
          <p:nvPr/>
        </p:nvCxnSpPr>
        <p:spPr>
          <a:xfrm flipV="1">
            <a:off x="1843617" y="2917756"/>
            <a:ext cx="0" cy="43121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E6EFC618-3948-85F0-59AA-E392AEE9E215}"/>
              </a:ext>
            </a:extLst>
          </p:cNvPr>
          <p:cNvCxnSpPr>
            <a:cxnSpLocks/>
          </p:cNvCxnSpPr>
          <p:nvPr/>
        </p:nvCxnSpPr>
        <p:spPr>
          <a:xfrm flipV="1">
            <a:off x="1527007" y="3877359"/>
            <a:ext cx="560402" cy="511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AC374A2D-7315-1A66-EF3A-4AB05FFC919F}"/>
              </a:ext>
            </a:extLst>
          </p:cNvPr>
          <p:cNvSpPr txBox="1"/>
          <p:nvPr/>
        </p:nvSpPr>
        <p:spPr>
          <a:xfrm>
            <a:off x="2128651" y="3717119"/>
            <a:ext cx="3556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ポーター「差別化</a:t>
            </a:r>
            <a:r>
              <a:rPr kumimoji="1" lang="en-US" altLang="ja-JP" dirty="0"/>
              <a:t>/</a:t>
            </a:r>
            <a:r>
              <a:rPr kumimoji="1" lang="ja-JP" altLang="en-US" dirty="0"/>
              <a:t>集中」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D7A141F2-F5B3-9B54-5154-9F25768FE04C}"/>
              </a:ext>
            </a:extLst>
          </p:cNvPr>
          <p:cNvSpPr txBox="1"/>
          <p:nvPr/>
        </p:nvSpPr>
        <p:spPr>
          <a:xfrm>
            <a:off x="744010" y="5480614"/>
            <a:ext cx="1537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5</a:t>
            </a:r>
            <a:r>
              <a:rPr kumimoji="1" lang="ja-JP" altLang="en-US" b="1" dirty="0"/>
              <a:t>大組織構造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B093188-C256-D145-F058-6B54328B74ED}"/>
              </a:ext>
            </a:extLst>
          </p:cNvPr>
          <p:cNvSpPr txBox="1"/>
          <p:nvPr/>
        </p:nvSpPr>
        <p:spPr>
          <a:xfrm>
            <a:off x="2726712" y="5480614"/>
            <a:ext cx="2270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機</a:t>
            </a:r>
            <a:r>
              <a:rPr kumimoji="1" lang="en-US" altLang="ja-JP" dirty="0"/>
              <a:t>/</a:t>
            </a:r>
            <a:r>
              <a:rPr kumimoji="1" lang="ja-JP" altLang="en-US" dirty="0"/>
              <a:t>事</a:t>
            </a:r>
            <a:r>
              <a:rPr kumimoji="1" lang="en-US" altLang="ja-JP" dirty="0"/>
              <a:t>/</a:t>
            </a:r>
            <a:r>
              <a:rPr kumimoji="1" lang="ja-JP" altLang="en-US" dirty="0"/>
              <a:t>マ</a:t>
            </a:r>
            <a:r>
              <a:rPr kumimoji="1" lang="en-US" altLang="ja-JP" dirty="0"/>
              <a:t>/</a:t>
            </a:r>
            <a:r>
              <a:rPr kumimoji="1" lang="ja-JP" altLang="en-US" dirty="0"/>
              <a:t>ラ＆ス</a:t>
            </a:r>
            <a:r>
              <a:rPr kumimoji="1" lang="en-US" altLang="ja-JP" dirty="0"/>
              <a:t>/PT</a:t>
            </a:r>
            <a:endParaRPr kumimoji="1" lang="ja-JP" altLang="en-US" dirty="0"/>
          </a:p>
        </p:txBody>
      </p: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56CE4B9E-D75C-752C-8B23-D5DD311B7E0E}"/>
              </a:ext>
            </a:extLst>
          </p:cNvPr>
          <p:cNvGrpSpPr/>
          <p:nvPr/>
        </p:nvGrpSpPr>
        <p:grpSpPr>
          <a:xfrm>
            <a:off x="4674153" y="5665716"/>
            <a:ext cx="563201" cy="433771"/>
            <a:chOff x="1327150" y="2741226"/>
            <a:chExt cx="563201" cy="433771"/>
          </a:xfrm>
        </p:grpSpPr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F166BE6E-9980-EAE6-3859-F896172F7B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27150" y="2741226"/>
              <a:ext cx="560402" cy="511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C33D09F5-2EDF-2E04-54A8-482102DD83F8}"/>
                </a:ext>
              </a:extLst>
            </p:cNvPr>
            <p:cNvCxnSpPr>
              <a:cxnSpLocks/>
            </p:cNvCxnSpPr>
            <p:nvPr/>
          </p:nvCxnSpPr>
          <p:spPr>
            <a:xfrm>
              <a:off x="1640417" y="3174997"/>
              <a:ext cx="24993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D47AD61E-6507-4D8A-9DFF-303A4AD3F8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40417" y="2743781"/>
              <a:ext cx="0" cy="431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DA81F4FA-008C-B7D2-6F4F-B64950C77C94}"/>
              </a:ext>
            </a:extLst>
          </p:cNvPr>
          <p:cNvSpPr txBox="1"/>
          <p:nvPr/>
        </p:nvSpPr>
        <p:spPr>
          <a:xfrm>
            <a:off x="5266942" y="5491235"/>
            <a:ext cx="560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メリ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A7FD5A82-695D-9139-453A-79B6E6CA9C17}"/>
              </a:ext>
            </a:extLst>
          </p:cNvPr>
          <p:cNvSpPr txBox="1"/>
          <p:nvPr/>
        </p:nvSpPr>
        <p:spPr>
          <a:xfrm>
            <a:off x="5269742" y="5925006"/>
            <a:ext cx="649796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デメ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34FD6B0C-118A-1B65-85CB-EC41CABEA235}"/>
              </a:ext>
            </a:extLst>
          </p:cNvPr>
          <p:cNvSpPr txBox="1"/>
          <p:nvPr/>
        </p:nvSpPr>
        <p:spPr>
          <a:xfrm>
            <a:off x="744010" y="6101439"/>
            <a:ext cx="1537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バーナード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8869FEDD-09B6-F326-DE3D-772720A785B7}"/>
              </a:ext>
            </a:extLst>
          </p:cNvPr>
          <p:cNvSpPr txBox="1"/>
          <p:nvPr/>
        </p:nvSpPr>
        <p:spPr>
          <a:xfrm>
            <a:off x="2726713" y="6115822"/>
            <a:ext cx="1235688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共</a:t>
            </a:r>
            <a:r>
              <a:rPr kumimoji="1" lang="en-US" altLang="ja-JP" dirty="0"/>
              <a:t>/</a:t>
            </a:r>
            <a:r>
              <a:rPr kumimoji="1" lang="ja-JP" altLang="en-US" dirty="0"/>
              <a:t>貢</a:t>
            </a:r>
            <a:r>
              <a:rPr kumimoji="1" lang="en-US" altLang="ja-JP" dirty="0"/>
              <a:t>/</a:t>
            </a:r>
            <a:r>
              <a:rPr kumimoji="1" lang="ja-JP" altLang="en-US" dirty="0"/>
              <a:t>コミ</a:t>
            </a: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6680092A-DFEF-38B5-9449-ADAE4A4C5E4F}"/>
              </a:ext>
            </a:extLst>
          </p:cNvPr>
          <p:cNvSpPr txBox="1"/>
          <p:nvPr/>
        </p:nvSpPr>
        <p:spPr>
          <a:xfrm>
            <a:off x="744010" y="6629952"/>
            <a:ext cx="1537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人材活用</a:t>
            </a:r>
          </a:p>
        </p:txBody>
      </p: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520B38F6-5A28-BEC5-3668-5EC1E1629C6B}"/>
              </a:ext>
            </a:extLst>
          </p:cNvPr>
          <p:cNvGrpSpPr/>
          <p:nvPr/>
        </p:nvGrpSpPr>
        <p:grpSpPr>
          <a:xfrm>
            <a:off x="2141854" y="6782398"/>
            <a:ext cx="563201" cy="433771"/>
            <a:chOff x="1327150" y="2741226"/>
            <a:chExt cx="563201" cy="433771"/>
          </a:xfrm>
        </p:grpSpPr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1A30DB0E-1B79-9460-3607-9C6DFDDDE5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27150" y="2741226"/>
              <a:ext cx="560402" cy="511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>
              <a:extLst>
                <a:ext uri="{FF2B5EF4-FFF2-40B4-BE49-F238E27FC236}">
                  <a16:creationId xmlns:a16="http://schemas.microsoft.com/office/drawing/2014/main" id="{2403744E-72C5-0A41-81D1-8B705C5CD042}"/>
                </a:ext>
              </a:extLst>
            </p:cNvPr>
            <p:cNvCxnSpPr>
              <a:cxnSpLocks/>
            </p:cNvCxnSpPr>
            <p:nvPr/>
          </p:nvCxnSpPr>
          <p:spPr>
            <a:xfrm>
              <a:off x="1640417" y="3174997"/>
              <a:ext cx="24993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2E1C3849-95A8-5203-D027-6559D24393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40417" y="2743781"/>
              <a:ext cx="0" cy="431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F0C91FF1-49D9-2446-5D59-06A79BFB02C0}"/>
              </a:ext>
            </a:extLst>
          </p:cNvPr>
          <p:cNvSpPr txBox="1"/>
          <p:nvPr/>
        </p:nvSpPr>
        <p:spPr>
          <a:xfrm>
            <a:off x="2761747" y="6625401"/>
            <a:ext cx="712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能力</a:t>
            </a: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07EA7078-A493-850E-88B6-4189411DBA76}"/>
              </a:ext>
            </a:extLst>
          </p:cNvPr>
          <p:cNvSpPr txBox="1"/>
          <p:nvPr/>
        </p:nvSpPr>
        <p:spPr>
          <a:xfrm>
            <a:off x="2764548" y="7059172"/>
            <a:ext cx="969251" cy="369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モラール</a:t>
            </a:r>
          </a:p>
        </p:txBody>
      </p: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02B119AA-DFEB-AB9F-E477-D8FCFC2C0CB4}"/>
              </a:ext>
            </a:extLst>
          </p:cNvPr>
          <p:cNvGrpSpPr/>
          <p:nvPr/>
        </p:nvGrpSpPr>
        <p:grpSpPr>
          <a:xfrm>
            <a:off x="3631808" y="7243834"/>
            <a:ext cx="563201" cy="433771"/>
            <a:chOff x="1327150" y="2741226"/>
            <a:chExt cx="563201" cy="433771"/>
          </a:xfrm>
        </p:grpSpPr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FF9375A9-EC28-D401-4CE7-F65E9CCEA5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27150" y="2741226"/>
              <a:ext cx="560402" cy="511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FCD4E1F6-D133-0803-1971-B841950BFEBB}"/>
                </a:ext>
              </a:extLst>
            </p:cNvPr>
            <p:cNvCxnSpPr>
              <a:cxnSpLocks/>
            </p:cNvCxnSpPr>
            <p:nvPr/>
          </p:nvCxnSpPr>
          <p:spPr>
            <a:xfrm>
              <a:off x="1640417" y="3174997"/>
              <a:ext cx="24993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>
              <a:extLst>
                <a:ext uri="{FF2B5EF4-FFF2-40B4-BE49-F238E27FC236}">
                  <a16:creationId xmlns:a16="http://schemas.microsoft.com/office/drawing/2014/main" id="{5CD16EC2-B9A1-0C75-8F23-71947BE38B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40417" y="2743781"/>
              <a:ext cx="0" cy="431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3D3C45FF-4BC5-2D5D-8D57-D17D08B293EB}"/>
              </a:ext>
            </a:extLst>
          </p:cNvPr>
          <p:cNvSpPr txBox="1"/>
          <p:nvPr/>
        </p:nvSpPr>
        <p:spPr>
          <a:xfrm>
            <a:off x="4189410" y="7059167"/>
            <a:ext cx="65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衛生</a:t>
            </a: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02630C1F-3744-513A-0DE2-1BE0DAD46D5C}"/>
              </a:ext>
            </a:extLst>
          </p:cNvPr>
          <p:cNvSpPr txBox="1"/>
          <p:nvPr/>
        </p:nvSpPr>
        <p:spPr>
          <a:xfrm>
            <a:off x="4192210" y="7492938"/>
            <a:ext cx="655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動機</a:t>
            </a:r>
          </a:p>
        </p:txBody>
      </p:sp>
      <p:cxnSp>
        <p:nvCxnSpPr>
          <p:cNvPr id="107" name="直線コネクタ 106">
            <a:extLst>
              <a:ext uri="{FF2B5EF4-FFF2-40B4-BE49-F238E27FC236}">
                <a16:creationId xmlns:a16="http://schemas.microsoft.com/office/drawing/2014/main" id="{9B36BC7A-D3CD-7D4E-8AA0-7DC9917C2D13}"/>
              </a:ext>
            </a:extLst>
          </p:cNvPr>
          <p:cNvCxnSpPr>
            <a:cxnSpLocks/>
          </p:cNvCxnSpPr>
          <p:nvPr/>
        </p:nvCxnSpPr>
        <p:spPr>
          <a:xfrm flipV="1">
            <a:off x="4830786" y="7237123"/>
            <a:ext cx="560402" cy="511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8C9B5D84-6AAA-BDCF-E98D-1FE93EBFA120}"/>
              </a:ext>
            </a:extLst>
          </p:cNvPr>
          <p:cNvSpPr txBox="1"/>
          <p:nvPr/>
        </p:nvSpPr>
        <p:spPr>
          <a:xfrm>
            <a:off x="5447022" y="7072345"/>
            <a:ext cx="65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茶化</a:t>
            </a:r>
          </a:p>
        </p:txBody>
      </p:sp>
      <p:cxnSp>
        <p:nvCxnSpPr>
          <p:cNvPr id="117" name="直線コネクタ 116">
            <a:extLst>
              <a:ext uri="{FF2B5EF4-FFF2-40B4-BE49-F238E27FC236}">
                <a16:creationId xmlns:a16="http://schemas.microsoft.com/office/drawing/2014/main" id="{7CEB7728-86BC-A5E3-FD87-2404AA7133B1}"/>
              </a:ext>
            </a:extLst>
          </p:cNvPr>
          <p:cNvCxnSpPr>
            <a:cxnSpLocks/>
          </p:cNvCxnSpPr>
          <p:nvPr/>
        </p:nvCxnSpPr>
        <p:spPr>
          <a:xfrm flipV="1">
            <a:off x="3632588" y="6782138"/>
            <a:ext cx="560402" cy="511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FBB205B9-F0A2-7C62-EE62-ECDEEA35215F}"/>
              </a:ext>
            </a:extLst>
          </p:cNvPr>
          <p:cNvSpPr txBox="1"/>
          <p:nvPr/>
        </p:nvSpPr>
        <p:spPr>
          <a:xfrm>
            <a:off x="4248823" y="6602120"/>
            <a:ext cx="253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OJT/OFF-JT/</a:t>
            </a:r>
            <a:r>
              <a:rPr kumimoji="1" lang="ja-JP" altLang="en-US" dirty="0"/>
              <a:t>自啓</a:t>
            </a:r>
          </a:p>
        </p:txBody>
      </p:sp>
      <p:cxnSp>
        <p:nvCxnSpPr>
          <p:cNvPr id="122" name="直線コネクタ 121">
            <a:extLst>
              <a:ext uri="{FF2B5EF4-FFF2-40B4-BE49-F238E27FC236}">
                <a16:creationId xmlns:a16="http://schemas.microsoft.com/office/drawing/2014/main" id="{1F42F7C5-9451-C7A8-675D-150B1CB15D35}"/>
              </a:ext>
            </a:extLst>
          </p:cNvPr>
          <p:cNvCxnSpPr>
            <a:cxnSpLocks/>
          </p:cNvCxnSpPr>
          <p:nvPr/>
        </p:nvCxnSpPr>
        <p:spPr>
          <a:xfrm flipV="1">
            <a:off x="4830786" y="7677604"/>
            <a:ext cx="560402" cy="511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>
            <a:extLst>
              <a:ext uri="{FF2B5EF4-FFF2-40B4-BE49-F238E27FC236}">
                <a16:creationId xmlns:a16="http://schemas.microsoft.com/office/drawing/2014/main" id="{11B3F5B0-A379-C8D4-9176-6C6F7FFD6348}"/>
              </a:ext>
            </a:extLst>
          </p:cNvPr>
          <p:cNvCxnSpPr>
            <a:cxnSpLocks/>
          </p:cNvCxnSpPr>
          <p:nvPr/>
        </p:nvCxnSpPr>
        <p:spPr>
          <a:xfrm>
            <a:off x="5144053" y="8111375"/>
            <a:ext cx="24993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>
            <a:extLst>
              <a:ext uri="{FF2B5EF4-FFF2-40B4-BE49-F238E27FC236}">
                <a16:creationId xmlns:a16="http://schemas.microsoft.com/office/drawing/2014/main" id="{919B7D2A-C42A-BCE3-314D-06DB30D4B871}"/>
              </a:ext>
            </a:extLst>
          </p:cNvPr>
          <p:cNvCxnSpPr>
            <a:cxnSpLocks/>
          </p:cNvCxnSpPr>
          <p:nvPr/>
        </p:nvCxnSpPr>
        <p:spPr>
          <a:xfrm flipV="1">
            <a:off x="5144053" y="7680159"/>
            <a:ext cx="0" cy="178799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A1D5DE38-68C1-53BD-970A-F1F508DD76A7}"/>
              </a:ext>
            </a:extLst>
          </p:cNvPr>
          <p:cNvSpPr txBox="1"/>
          <p:nvPr/>
        </p:nvSpPr>
        <p:spPr>
          <a:xfrm>
            <a:off x="5456350" y="7509397"/>
            <a:ext cx="132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職拡</a:t>
            </a:r>
            <a:r>
              <a:rPr kumimoji="1" lang="en-US" altLang="ja-JP" dirty="0"/>
              <a:t>/</a:t>
            </a:r>
            <a:r>
              <a:rPr kumimoji="1" lang="ja-JP" altLang="en-US" dirty="0"/>
              <a:t>職充</a:t>
            </a: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9E0EE3A2-E816-760E-C0E1-A106E3AACC0F}"/>
              </a:ext>
            </a:extLst>
          </p:cNvPr>
          <p:cNvSpPr txBox="1"/>
          <p:nvPr/>
        </p:nvSpPr>
        <p:spPr>
          <a:xfrm>
            <a:off x="5472907" y="7931209"/>
            <a:ext cx="745014" cy="369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権委</a:t>
            </a:r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777E00D4-61E5-67C5-C4D0-15B60CAF480A}"/>
              </a:ext>
            </a:extLst>
          </p:cNvPr>
          <p:cNvSpPr txBox="1"/>
          <p:nvPr/>
        </p:nvSpPr>
        <p:spPr>
          <a:xfrm>
            <a:off x="5474502" y="8412135"/>
            <a:ext cx="132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提制</a:t>
            </a:r>
            <a:r>
              <a:rPr kumimoji="1" lang="en-US" altLang="ja-JP" dirty="0"/>
              <a:t>/</a:t>
            </a:r>
            <a:r>
              <a:rPr kumimoji="1" lang="ja-JP" altLang="en-US" dirty="0"/>
              <a:t>表制</a:t>
            </a: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F8A7BB43-B6E3-FEEB-3E02-81A486479A77}"/>
              </a:ext>
            </a:extLst>
          </p:cNvPr>
          <p:cNvSpPr txBox="1"/>
          <p:nvPr/>
        </p:nvSpPr>
        <p:spPr>
          <a:xfrm>
            <a:off x="5472907" y="8842219"/>
            <a:ext cx="1015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FB/</a:t>
            </a:r>
            <a:r>
              <a:rPr kumimoji="1" lang="ja-JP" altLang="en-US" dirty="0"/>
              <a:t>事計</a:t>
            </a:r>
          </a:p>
        </p:txBody>
      </p:sp>
      <p:cxnSp>
        <p:nvCxnSpPr>
          <p:cNvPr id="138" name="直線コネクタ 137">
            <a:extLst>
              <a:ext uri="{FF2B5EF4-FFF2-40B4-BE49-F238E27FC236}">
                <a16:creationId xmlns:a16="http://schemas.microsoft.com/office/drawing/2014/main" id="{9B6E524B-907F-81F4-A8AB-D3CB57B88CF8}"/>
              </a:ext>
            </a:extLst>
          </p:cNvPr>
          <p:cNvCxnSpPr>
            <a:cxnSpLocks/>
          </p:cNvCxnSpPr>
          <p:nvPr/>
        </p:nvCxnSpPr>
        <p:spPr>
          <a:xfrm>
            <a:off x="5144728" y="8593975"/>
            <a:ext cx="24993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コネクタ 138">
            <a:extLst>
              <a:ext uri="{FF2B5EF4-FFF2-40B4-BE49-F238E27FC236}">
                <a16:creationId xmlns:a16="http://schemas.microsoft.com/office/drawing/2014/main" id="{05B8750D-05EC-743F-5E07-1FB92A83AAFC}"/>
              </a:ext>
            </a:extLst>
          </p:cNvPr>
          <p:cNvCxnSpPr>
            <a:cxnSpLocks/>
          </p:cNvCxnSpPr>
          <p:nvPr/>
        </p:nvCxnSpPr>
        <p:spPr>
          <a:xfrm>
            <a:off x="5144053" y="9019425"/>
            <a:ext cx="24993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5BAF91B4-05A4-CB11-428D-0D3A9B93B310}"/>
              </a:ext>
            </a:extLst>
          </p:cNvPr>
          <p:cNvSpPr txBox="1"/>
          <p:nvPr/>
        </p:nvSpPr>
        <p:spPr>
          <a:xfrm>
            <a:off x="744010" y="7257011"/>
            <a:ext cx="1537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非正規活用</a:t>
            </a:r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AEE7D158-D066-50B9-1944-C3FA7754D21E}"/>
              </a:ext>
            </a:extLst>
          </p:cNvPr>
          <p:cNvSpPr txBox="1"/>
          <p:nvPr/>
        </p:nvSpPr>
        <p:spPr>
          <a:xfrm>
            <a:off x="744010" y="7926709"/>
            <a:ext cx="1181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事業承継</a:t>
            </a:r>
          </a:p>
        </p:txBody>
      </p:sp>
      <p:grpSp>
        <p:nvGrpSpPr>
          <p:cNvPr id="143" name="グループ化 142">
            <a:extLst>
              <a:ext uri="{FF2B5EF4-FFF2-40B4-BE49-F238E27FC236}">
                <a16:creationId xmlns:a16="http://schemas.microsoft.com/office/drawing/2014/main" id="{00B637D3-5D09-F893-4A1B-BB4FE93BE3CC}"/>
              </a:ext>
            </a:extLst>
          </p:cNvPr>
          <p:cNvGrpSpPr/>
          <p:nvPr/>
        </p:nvGrpSpPr>
        <p:grpSpPr>
          <a:xfrm>
            <a:off x="2141854" y="8089299"/>
            <a:ext cx="563201" cy="433771"/>
            <a:chOff x="1327150" y="2741226"/>
            <a:chExt cx="563201" cy="433771"/>
          </a:xfrm>
        </p:grpSpPr>
        <p:cxnSp>
          <p:nvCxnSpPr>
            <p:cNvPr id="144" name="直線コネクタ 143">
              <a:extLst>
                <a:ext uri="{FF2B5EF4-FFF2-40B4-BE49-F238E27FC236}">
                  <a16:creationId xmlns:a16="http://schemas.microsoft.com/office/drawing/2014/main" id="{494CEBEF-7163-1323-9CB8-07D576CFCC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27150" y="2741226"/>
              <a:ext cx="560402" cy="511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線コネクタ 144">
              <a:extLst>
                <a:ext uri="{FF2B5EF4-FFF2-40B4-BE49-F238E27FC236}">
                  <a16:creationId xmlns:a16="http://schemas.microsoft.com/office/drawing/2014/main" id="{3390B2AF-F9C7-6363-F30A-25A9BEA0E725}"/>
                </a:ext>
              </a:extLst>
            </p:cNvPr>
            <p:cNvCxnSpPr>
              <a:cxnSpLocks/>
            </p:cNvCxnSpPr>
            <p:nvPr/>
          </p:nvCxnSpPr>
          <p:spPr>
            <a:xfrm>
              <a:off x="1640417" y="3174997"/>
              <a:ext cx="24993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線コネクタ 146">
              <a:extLst>
                <a:ext uri="{FF2B5EF4-FFF2-40B4-BE49-F238E27FC236}">
                  <a16:creationId xmlns:a16="http://schemas.microsoft.com/office/drawing/2014/main" id="{CE566A56-9D52-F114-3BDD-856A6E12AB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40417" y="2743781"/>
              <a:ext cx="0" cy="43121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7281C4AD-6044-868F-5C45-73A88C24EB6A}"/>
              </a:ext>
            </a:extLst>
          </p:cNvPr>
          <p:cNvSpPr txBox="1"/>
          <p:nvPr/>
        </p:nvSpPr>
        <p:spPr>
          <a:xfrm>
            <a:off x="2761747" y="7932302"/>
            <a:ext cx="1350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代取何歳？</a:t>
            </a:r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F669EC28-ED83-62BC-EDD0-589DE7EEB91D}"/>
              </a:ext>
            </a:extLst>
          </p:cNvPr>
          <p:cNvSpPr txBox="1"/>
          <p:nvPr/>
        </p:nvSpPr>
        <p:spPr>
          <a:xfrm>
            <a:off x="2764547" y="8366073"/>
            <a:ext cx="163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後継者有無？</a:t>
            </a: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0273FFC0-162C-D511-D8B1-CE476A0622CB}"/>
              </a:ext>
            </a:extLst>
          </p:cNvPr>
          <p:cNvSpPr txBox="1"/>
          <p:nvPr/>
        </p:nvSpPr>
        <p:spPr>
          <a:xfrm>
            <a:off x="5456350" y="9272303"/>
            <a:ext cx="119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参加</a:t>
            </a:r>
            <a:r>
              <a:rPr kumimoji="1" lang="en-US" altLang="ja-JP" dirty="0"/>
              <a:t>/</a:t>
            </a:r>
            <a:r>
              <a:rPr kumimoji="1" lang="ja-JP" altLang="en-US" dirty="0"/>
              <a:t>委任</a:t>
            </a:r>
          </a:p>
        </p:txBody>
      </p:sp>
      <p:cxnSp>
        <p:nvCxnSpPr>
          <p:cNvPr id="154" name="直線コネクタ 153">
            <a:extLst>
              <a:ext uri="{FF2B5EF4-FFF2-40B4-BE49-F238E27FC236}">
                <a16:creationId xmlns:a16="http://schemas.microsoft.com/office/drawing/2014/main" id="{B1B1532F-9824-9F83-79E4-D88D7C0198A4}"/>
              </a:ext>
            </a:extLst>
          </p:cNvPr>
          <p:cNvCxnSpPr>
            <a:cxnSpLocks/>
          </p:cNvCxnSpPr>
          <p:nvPr/>
        </p:nvCxnSpPr>
        <p:spPr>
          <a:xfrm>
            <a:off x="5144728" y="9468158"/>
            <a:ext cx="24993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367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2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110</TotalTime>
  <Words>122</Words>
  <Application>Microsoft Office PowerPoint</Application>
  <PresentationFormat>A4 210 x 297 mm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Segoe UI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成瀬 初之</dc:creator>
  <cp:lastModifiedBy>成瀬 初之</cp:lastModifiedBy>
  <cp:revision>2</cp:revision>
  <dcterms:created xsi:type="dcterms:W3CDTF">2023-08-15T10:29:35Z</dcterms:created>
  <dcterms:modified xsi:type="dcterms:W3CDTF">2023-08-27T06:25:32Z</dcterms:modified>
</cp:coreProperties>
</file>